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70" r:id="rId5"/>
    <p:sldId id="271" r:id="rId6"/>
    <p:sldId id="273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F5853-59E4-409A-A9D6-3D4E1D80DE99}" type="datetimeFigureOut">
              <a:rPr lang="ru-RU"/>
              <a:pPr>
                <a:defRPr/>
              </a:pPr>
              <a:t>16.08.2014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8C7C8-77C3-492E-ABE4-CE9DE37A34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87F71-A5DA-42B6-82BE-894DBFCD6B77}" type="datetimeFigureOut">
              <a:rPr lang="ru-RU"/>
              <a:pPr>
                <a:defRPr/>
              </a:pPr>
              <a:t>16.08.2014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7DC6B-7F4B-4D90-BAC8-B1C4B5861C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F3AF7-EA0D-447F-BEB5-C8175E291E35}" type="datetimeFigureOut">
              <a:rPr lang="ru-RU"/>
              <a:pPr>
                <a:defRPr/>
              </a:pPr>
              <a:t>16.08.2014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C7387-4747-417E-8033-5DF858F102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B6069-6DE2-46A4-9A58-D9B3698661CA}" type="datetimeFigureOut">
              <a:rPr lang="ru-RU"/>
              <a:pPr>
                <a:defRPr/>
              </a:pPr>
              <a:t>16.08.2014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0D984-4E5C-4070-AC60-1900128364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E5668-0719-4672-BBCF-E7037E892787}" type="datetimeFigureOut">
              <a:rPr lang="ru-RU"/>
              <a:pPr>
                <a:defRPr/>
              </a:pPr>
              <a:t>16.08.2014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F7CBA-58A0-4D6F-A981-9A0468B610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5606E-0439-43D0-904A-C23074BD2889}" type="datetimeFigureOut">
              <a:rPr lang="ru-RU"/>
              <a:pPr>
                <a:defRPr/>
              </a:pPr>
              <a:t>16.08.2014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78A64-60B1-4A9E-8E19-E3798630FC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8FDC5-E070-4B68-9F6E-6334C8A4D340}" type="datetimeFigureOut">
              <a:rPr lang="ru-RU"/>
              <a:pPr>
                <a:defRPr/>
              </a:pPr>
              <a:t>16.08.2014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FDAAF-AFCB-4EE1-855D-163B90F7F5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04E74-8252-413A-BE44-1AB7CD9A307B}" type="datetimeFigureOut">
              <a:rPr lang="ru-RU"/>
              <a:pPr>
                <a:defRPr/>
              </a:pPr>
              <a:t>16.08.2014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40A6E-A3EE-49B2-BD50-E836B3AD6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1BD9B-153F-4426-A782-0DE91840E00E}" type="datetimeFigureOut">
              <a:rPr lang="ru-RU"/>
              <a:pPr>
                <a:defRPr/>
              </a:pPr>
              <a:t>16.08.2014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A706F-5ECD-4D22-B95D-A03F66678A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09E4A-41B4-40CE-8F72-057418DDC208}" type="datetimeFigureOut">
              <a:rPr lang="ru-RU"/>
              <a:pPr>
                <a:defRPr/>
              </a:pPr>
              <a:t>16.08.2014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2839A-068F-4267-9DAD-29C929067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5B127-062B-479C-8E4E-B7035F414152}" type="datetimeFigureOut">
              <a:rPr lang="ru-RU"/>
              <a:pPr>
                <a:defRPr/>
              </a:pPr>
              <a:t>16.08.2014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795BE-FC54-451C-A791-DF08D56E6B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BDF0A9-FD24-42E0-99DB-5C0AD557E48C}" type="datetimeFigureOut">
              <a:rPr lang="ru-RU"/>
              <a:pPr>
                <a:defRPr/>
              </a:pPr>
              <a:t>16.08.2014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49277D-4C12-4B87-BECF-2F56D9C8F2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image" Target="../media/image7.jpeg"/><Relationship Id="rId10" Type="http://schemas.openxmlformats.org/officeDocument/2006/relationships/slide" Target="slide16.xml"/><Relationship Id="rId4" Type="http://schemas.openxmlformats.org/officeDocument/2006/relationships/slide" Target="slide11.xml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755650" y="1557338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«Местоимение»</a:t>
            </a: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3" y="3284538"/>
            <a:ext cx="7848600" cy="175260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ru-RU" sz="2800" b="1" smtClean="0">
                <a:solidFill>
                  <a:schemeClr val="tx2"/>
                </a:solidFill>
                <a:latin typeface="Arial" charset="0"/>
              </a:rPr>
              <a:t>Автор: Манаева Г.А., учитель начальных классов.</a:t>
            </a:r>
          </a:p>
          <a:p>
            <a:pPr algn="l">
              <a:lnSpc>
                <a:spcPct val="90000"/>
              </a:lnSpc>
            </a:pPr>
            <a:r>
              <a:rPr lang="ru-RU" sz="2800" b="1" smtClean="0">
                <a:solidFill>
                  <a:schemeClr val="tx2"/>
                </a:solidFill>
                <a:latin typeface="Arial" charset="0"/>
              </a:rPr>
              <a:t>Презентация к уроку окружающего мира в 4 классе (10-11 лет).</a:t>
            </a:r>
          </a:p>
          <a:p>
            <a:pPr eaLnBrk="1" hangingPunct="1">
              <a:lnSpc>
                <a:spcPct val="90000"/>
              </a:lnSpc>
            </a:pPr>
            <a:endParaRPr lang="ru-RU" sz="28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endParaRPr lang="ru-RU" sz="8000" b="1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ru-RU" sz="8000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8000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МЕТЕОРИТ</a:t>
            </a:r>
            <a:endParaRPr lang="ru-RU" sz="8000" b="1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endParaRPr lang="ru-RU" sz="8000" b="1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ru-RU" sz="8000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8000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КОМЕТА</a:t>
            </a:r>
            <a:endParaRPr lang="ru-RU" sz="8000" b="1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>
          <a:xfrm>
            <a:off x="0" y="1628775"/>
            <a:ext cx="91440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4000" b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  Вокруг Солнца вращаются </a:t>
            </a:r>
          </a:p>
          <a:p>
            <a:pPr eaLnBrk="1" hangingPunct="1">
              <a:buFont typeface="Arial" charset="0"/>
              <a:buNone/>
            </a:pPr>
            <a:r>
              <a:rPr lang="ru-RU" sz="4000" b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планеты.</a:t>
            </a:r>
          </a:p>
          <a:p>
            <a:pPr eaLnBrk="1" hangingPunct="1">
              <a:buFont typeface="Arial" charset="0"/>
              <a:buNone/>
            </a:pPr>
            <a:r>
              <a:rPr lang="ru-RU" sz="4000" b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  Солнце является центром</a:t>
            </a:r>
          </a:p>
          <a:p>
            <a:pPr eaLnBrk="1" hangingPunct="1">
              <a:buFont typeface="Arial" charset="0"/>
              <a:buNone/>
            </a:pPr>
            <a:r>
              <a:rPr lang="ru-RU" sz="4000" b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                               Солнечной системы. </a:t>
            </a:r>
          </a:p>
        </p:txBody>
      </p:sp>
      <p:sp>
        <p:nvSpPr>
          <p:cNvPr id="21507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6021388"/>
            <a:ext cx="719137" cy="576262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611188" y="2565400"/>
            <a:ext cx="14398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611188" y="2492375"/>
            <a:ext cx="1368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4000" b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eaLnBrk="1" hangingPunct="1">
              <a:buFont typeface="Arial" charset="0"/>
              <a:buNone/>
            </a:pPr>
            <a:r>
              <a:rPr lang="ru-RU" sz="4000" b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  Комета ярко светит и быстро    								летит. </a:t>
            </a:r>
          </a:p>
          <a:p>
            <a:pPr eaLnBrk="1" hangingPunct="1">
              <a:buFont typeface="Arial" charset="0"/>
              <a:buNone/>
            </a:pPr>
            <a:r>
              <a:rPr lang="ru-RU" sz="4000" b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   Комета не живёт очень долго.</a:t>
            </a:r>
          </a:p>
        </p:txBody>
      </p:sp>
      <p:sp>
        <p:nvSpPr>
          <p:cNvPr id="22531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6021388"/>
            <a:ext cx="720725" cy="576262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1258888" y="3213100"/>
            <a:ext cx="17287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4000" b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  Учёные называют Юпитер   				бушующей планетой. </a:t>
            </a:r>
          </a:p>
          <a:p>
            <a:pPr eaLnBrk="1" hangingPunct="1">
              <a:buFont typeface="Arial" charset="0"/>
              <a:buNone/>
            </a:pPr>
            <a:r>
              <a:rPr lang="ru-RU" sz="4000" b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  Учёные вычислили, что Юпитер       		больше Земли  в 1000 раз.</a:t>
            </a:r>
          </a:p>
        </p:txBody>
      </p:sp>
      <p:sp>
        <p:nvSpPr>
          <p:cNvPr id="23555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40650" y="6021388"/>
            <a:ext cx="719138" cy="576262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187450" y="1844675"/>
            <a:ext cx="13684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Они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sz="4000" b="1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z="4000" b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Самый большой метеорит был          				найден в Китае. </a:t>
            </a:r>
          </a:p>
          <a:p>
            <a:pPr eaLnBrk="1" hangingPunct="1">
              <a:buFont typeface="Arial" charset="0"/>
              <a:buNone/>
            </a:pPr>
            <a:r>
              <a:rPr lang="ru-RU" sz="4000" b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Метеорит весил 12 кг 600 г.</a:t>
            </a:r>
            <a:r>
              <a:rPr lang="ru-RU" sz="400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4579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6165850"/>
            <a:ext cx="576262" cy="503238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900113" y="3213100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3" name="Picture 5" descr="Космические пейзажи &quot; Око 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38" name="Rectangle 3"/>
          <p:cNvSpPr>
            <a:spLocks noGrp="1"/>
          </p:cNvSpPr>
          <p:nvPr>
            <p:ph type="body" idx="1"/>
          </p:nvPr>
        </p:nvSpPr>
        <p:spPr>
          <a:xfrm>
            <a:off x="0" y="260350"/>
            <a:ext cx="9144000" cy="586581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ru-RU" smtClean="0"/>
          </a:p>
          <a:p>
            <a:pPr algn="ctr" eaLnBrk="1" hangingPunct="1">
              <a:buFont typeface="Arial" charset="0"/>
              <a:buNone/>
            </a:pPr>
            <a:endParaRPr lang="ru-RU" smtClean="0"/>
          </a:p>
          <a:p>
            <a:pPr algn="ctr" eaLnBrk="1" hangingPunct="1">
              <a:buFont typeface="Arial" charset="0"/>
              <a:buNone/>
            </a:pP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«Океан бездонный, океан бескрайний,</a:t>
            </a:r>
          </a:p>
          <a:p>
            <a:pPr algn="ctr" eaLnBrk="1" hangingPunct="1">
              <a:buFont typeface="Arial" charset="0"/>
              <a:buNone/>
            </a:pP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Безвоздушный, тёмный и необычайный,</a:t>
            </a:r>
          </a:p>
          <a:p>
            <a:pPr algn="ctr" eaLnBrk="1" hangingPunct="1">
              <a:buFont typeface="Arial" charset="0"/>
              <a:buNone/>
            </a:pP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В нём живут Вселенные, </a:t>
            </a:r>
          </a:p>
          <a:p>
            <a:pPr algn="ctr" eaLnBrk="1" hangingPunct="1">
              <a:buFont typeface="Arial" charset="0"/>
              <a:buNone/>
            </a:pP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звёзды и кометы,</a:t>
            </a:r>
          </a:p>
          <a:p>
            <a:pPr algn="ctr" eaLnBrk="1" hangingPunct="1">
              <a:buFont typeface="Arial" charset="0"/>
              <a:buNone/>
            </a:pP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Есть и обитаемые, </a:t>
            </a:r>
          </a:p>
          <a:p>
            <a:pPr algn="ctr" eaLnBrk="1" hangingPunct="1">
              <a:buFont typeface="Arial" charset="0"/>
              <a:buNone/>
            </a:pP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может быть планеты».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3" name="Picture 5" descr="fun with fais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979613" y="5949950"/>
            <a:ext cx="5329237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8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КОСМОС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423C4D4"/>
          <p:cNvPicPr>
            <a:picLocks noChangeAspect="1" noChangeArrowheads="1"/>
          </p:cNvPicPr>
          <p:nvPr/>
        </p:nvPicPr>
        <p:blipFill>
          <a:blip r:embed="rId2"/>
          <a:srcRect t="9755" r="52194"/>
          <a:stretch>
            <a:fillRect/>
          </a:stretch>
        </p:blipFill>
        <p:spPr bwMode="auto">
          <a:xfrm>
            <a:off x="2339975" y="404813"/>
            <a:ext cx="4827588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Line 3"/>
          <p:cNvSpPr>
            <a:spLocks noChangeShapeType="1"/>
          </p:cNvSpPr>
          <p:nvPr/>
        </p:nvSpPr>
        <p:spPr bwMode="auto">
          <a:xfrm>
            <a:off x="468313" y="404813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539750" y="234950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611188" y="6597650"/>
            <a:ext cx="8280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684213" y="4508500"/>
            <a:ext cx="8280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55" name="AutoShape 7"/>
          <p:cNvSpPr>
            <a:spLocks noChangeArrowheads="1"/>
          </p:cNvSpPr>
          <p:nvPr/>
        </p:nvSpPr>
        <p:spPr bwMode="auto">
          <a:xfrm>
            <a:off x="3851275" y="2205038"/>
            <a:ext cx="357188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56" name="AutoShape 8"/>
          <p:cNvSpPr>
            <a:spLocks noChangeArrowheads="1"/>
          </p:cNvSpPr>
          <p:nvPr/>
        </p:nvSpPr>
        <p:spPr bwMode="auto">
          <a:xfrm>
            <a:off x="3924300" y="3429000"/>
            <a:ext cx="357188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7657" name="Picture 9" descr="karanda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591371" flipV="1">
            <a:off x="6443663" y="4437063"/>
            <a:ext cx="1944687" cy="51117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07 -0.35509 C -0.23889 -0.47269 -0.17691 -0.59005 -0.1974 -0.49491 C -0.21788 -0.39977 -0.38281 0.11667 -0.42396 0.2162 C -0.46511 0.31574 -0.5 0.21643 -0.44393 0.10278 C -0.38785 -0.01088 -0.16372 -0.37477 -0.08733 -0.4662 C -0.01094 -0.55764 0.00434 -0.43982 0.01441 -0.44607 C 0.02448 -0.45232 0.02361 -0.55162 -0.02726 -0.50394 C -0.07813 -0.45625 -0.26146 -0.2081 -0.29063 -0.15949 C -0.31979 -0.11088 -0.22726 -0.20648 -0.20226 -0.21273 C -0.17726 -0.21921 -0.15261 -0.21505 -0.14063 -0.19722 C -0.12865 -0.1794 -0.11771 -0.16945 -0.13073 -0.10602 C -0.14375 -0.04259 -0.21337 0.12917 -0.21893 0.18218 C -0.22448 0.23657 -0.18351 0.2213 -0.16406 0.2162 C -0.14462 0.21111 -0.11389 0.16319 -0.10226 0.15162 " pathEditMode="relative" rAng="0" ptsTypes="aaaaaaaaaaaaaA">
                                      <p:cBhvr>
                                        <p:cTn id="6" dur="5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423C4D4"/>
          <p:cNvPicPr>
            <a:picLocks noChangeAspect="1" noChangeArrowheads="1"/>
          </p:cNvPicPr>
          <p:nvPr/>
        </p:nvPicPr>
        <p:blipFill>
          <a:blip r:embed="rId2"/>
          <a:srcRect l="49550" t="68515" r="26106"/>
          <a:stretch>
            <a:fillRect/>
          </a:stretch>
        </p:blipFill>
        <p:spPr bwMode="auto">
          <a:xfrm>
            <a:off x="2843213" y="3860800"/>
            <a:ext cx="3168650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Line 3"/>
          <p:cNvSpPr>
            <a:spLocks noChangeShapeType="1"/>
          </p:cNvSpPr>
          <p:nvPr/>
        </p:nvSpPr>
        <p:spPr bwMode="auto">
          <a:xfrm>
            <a:off x="395288" y="386080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468313" y="6524625"/>
            <a:ext cx="8280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>
            <a:off x="395288" y="198913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>
            <a:off x="468313" y="188913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03" name="AutoShape 7"/>
          <p:cNvSpPr>
            <a:spLocks noChangeArrowheads="1"/>
          </p:cNvSpPr>
          <p:nvPr/>
        </p:nvSpPr>
        <p:spPr bwMode="auto">
          <a:xfrm>
            <a:off x="3995738" y="3789363"/>
            <a:ext cx="357187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04" name="AutoShape 8"/>
          <p:cNvSpPr>
            <a:spLocks noChangeArrowheads="1"/>
          </p:cNvSpPr>
          <p:nvPr/>
        </p:nvSpPr>
        <p:spPr bwMode="auto">
          <a:xfrm>
            <a:off x="3492500" y="4941888"/>
            <a:ext cx="357188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9705" name="Picture 9" descr="karanda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715126" flipV="1">
            <a:off x="6516688" y="4437063"/>
            <a:ext cx="1944687" cy="51117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941 -0.10972 C -0.34253 0.05718 -0.39566 0.2243 -0.40451 0.25231 C -0.41336 0.28032 -0.3802 0.11898 -0.3427 0.05903 C -0.3052 -0.00093 -0.21701 -0.08357 -0.17951 -0.10764 C -0.14201 -0.13171 -0.12274 -0.08426 -0.1177 -0.08542 C -0.11267 -0.08657 -0.13507 -0.11296 -0.14948 -0.11435 C -0.16389 -0.11574 -0.17204 -0.12361 -0.20451 -0.09421 C -0.23698 -0.06482 -0.33437 0.04097 -0.34444 0.06134 C -0.35451 0.08171 -0.28489 0.03356 -0.26441 0.02801 C -0.24392 0.02245 -0.23142 0.02662 -0.22118 0.02801 C -0.21093 0.0294 -0.20555 0.03102 -0.20277 0.0368 C -0.2 0.04259 -0.19895 0.03148 -0.20451 0.06343 C -0.21007 0.09537 -0.24618 0.20764 -0.23611 0.22801 C -0.22604 0.24838 -0.1592 0.19259 -0.14444 0.18565 " pathEditMode="relative" rAng="0" ptsTypes="aaaaaaaaaaaaaA">
                                      <p:cBhvr>
                                        <p:cTn id="6" dur="5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423C4D4"/>
          <p:cNvPicPr>
            <a:picLocks noChangeAspect="1" noChangeArrowheads="1"/>
          </p:cNvPicPr>
          <p:nvPr/>
        </p:nvPicPr>
        <p:blipFill>
          <a:blip r:embed="rId2"/>
          <a:srcRect l="49550" t="68515" r="26106"/>
          <a:stretch>
            <a:fillRect/>
          </a:stretch>
        </p:blipFill>
        <p:spPr bwMode="auto">
          <a:xfrm>
            <a:off x="1763713" y="3860800"/>
            <a:ext cx="3168650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Line 3"/>
          <p:cNvSpPr>
            <a:spLocks noChangeShapeType="1"/>
          </p:cNvSpPr>
          <p:nvPr/>
        </p:nvSpPr>
        <p:spPr bwMode="auto">
          <a:xfrm>
            <a:off x="395288" y="386080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468313" y="6524625"/>
            <a:ext cx="8280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395288" y="198913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468313" y="188913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51" name="AutoShape 7"/>
          <p:cNvSpPr>
            <a:spLocks noChangeArrowheads="1"/>
          </p:cNvSpPr>
          <p:nvPr/>
        </p:nvSpPr>
        <p:spPr bwMode="auto">
          <a:xfrm>
            <a:off x="2843213" y="3789363"/>
            <a:ext cx="357187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52" name="AutoShape 8"/>
          <p:cNvSpPr>
            <a:spLocks noChangeArrowheads="1"/>
          </p:cNvSpPr>
          <p:nvPr/>
        </p:nvSpPr>
        <p:spPr bwMode="auto">
          <a:xfrm>
            <a:off x="2484438" y="4941888"/>
            <a:ext cx="357187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1756" name="Picture 12" descr="C2FB304F"/>
          <p:cNvPicPr>
            <a:picLocks noChangeAspect="1" noChangeArrowheads="1"/>
          </p:cNvPicPr>
          <p:nvPr/>
        </p:nvPicPr>
        <p:blipFill>
          <a:blip r:embed="rId3"/>
          <a:srcRect l="40173" t="68877" r="39865" b="1292"/>
          <a:stretch>
            <a:fillRect/>
          </a:stretch>
        </p:blipFill>
        <p:spPr bwMode="auto">
          <a:xfrm>
            <a:off x="4859338" y="3860800"/>
            <a:ext cx="23050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792" name="AutoShape 48"/>
          <p:cNvCxnSpPr>
            <a:cxnSpLocks noChangeShapeType="1"/>
            <a:stCxn id="0" idx="3"/>
            <a:endCxn id="0" idx="3"/>
          </p:cNvCxnSpPr>
          <p:nvPr/>
        </p:nvCxnSpPr>
        <p:spPr bwMode="auto">
          <a:xfrm>
            <a:off x="4932363" y="525303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1793" name="AutoShape 49"/>
          <p:cNvCxnSpPr>
            <a:cxnSpLocks noChangeShapeType="1"/>
            <a:stCxn id="0" idx="3"/>
            <a:endCxn id="0" idx="3"/>
          </p:cNvCxnSpPr>
          <p:nvPr/>
        </p:nvCxnSpPr>
        <p:spPr bwMode="auto">
          <a:xfrm>
            <a:off x="4932363" y="525303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1801" name="AutoShape 57"/>
          <p:cNvCxnSpPr>
            <a:cxnSpLocks noChangeShapeType="1"/>
            <a:stCxn id="0" idx="3"/>
            <a:endCxn id="0" idx="3"/>
          </p:cNvCxnSpPr>
          <p:nvPr/>
        </p:nvCxnSpPr>
        <p:spPr bwMode="auto">
          <a:xfrm>
            <a:off x="4932363" y="525303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31802" name="Line 58"/>
          <p:cNvSpPr>
            <a:spLocks noChangeShapeType="1"/>
          </p:cNvSpPr>
          <p:nvPr/>
        </p:nvSpPr>
        <p:spPr bwMode="auto">
          <a:xfrm flipV="1">
            <a:off x="4356100" y="5445125"/>
            <a:ext cx="792163" cy="576263"/>
          </a:xfrm>
          <a:prstGeom prst="line">
            <a:avLst/>
          </a:prstGeom>
          <a:noFill/>
          <a:ln w="2349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810" name="Line 66"/>
          <p:cNvSpPr>
            <a:spLocks noChangeShapeType="1"/>
          </p:cNvSpPr>
          <p:nvPr/>
        </p:nvSpPr>
        <p:spPr bwMode="auto">
          <a:xfrm flipH="1">
            <a:off x="900113" y="3860800"/>
            <a:ext cx="1008062" cy="2663825"/>
          </a:xfrm>
          <a:prstGeom prst="line">
            <a:avLst/>
          </a:prstGeom>
          <a:noFill/>
          <a:ln w="2286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811" name="Line 67"/>
          <p:cNvSpPr>
            <a:spLocks noChangeShapeType="1"/>
          </p:cNvSpPr>
          <p:nvPr/>
        </p:nvSpPr>
        <p:spPr bwMode="auto">
          <a:xfrm flipH="1">
            <a:off x="7308850" y="3860800"/>
            <a:ext cx="1008063" cy="2663825"/>
          </a:xfrm>
          <a:prstGeom prst="line">
            <a:avLst/>
          </a:prstGeom>
          <a:noFill/>
          <a:ln w="2286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31812" name="Picture 68" descr="karanda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715126" flipV="1">
            <a:off x="7199313" y="2781300"/>
            <a:ext cx="1944687" cy="51117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146 0.13264 C -0.67587 0.32037 -0.74011 0.50834 -0.7198 0.50834 C -0.69948 0.50834 -0.50886 0.13334 -0.48976 0.13264 C -0.47066 0.13195 -0.59723 0.47431 -0.60469 0.50371 C -0.61216 0.53311 -0.57309 0.37014 -0.53473 0.30834 C -0.49636 0.24653 -0.41233 0.15556 -0.37483 0.13264 C -0.33733 0.10973 -0.31528 0.16991 -0.30973 0.17037 C -0.30417 0.17084 -0.32952 0.13982 -0.3415 0.13496 C -0.35348 0.1301 -0.34844 0.1125 -0.38143 0.14167 C -0.41441 0.17084 -0.52639 0.28866 -0.53976 0.31042 C -0.55313 0.33218 -0.48316 0.27824 -0.46146 0.27269 C -0.43976 0.26713 -0.41997 0.26922 -0.40973 0.27709 C -0.39948 0.28496 -0.39566 0.28936 -0.39983 0.31945 C -0.404 0.34954 -0.4323 0.42871 -0.43473 0.45718 C -0.43716 0.48565 -0.4448 0.50672 -0.41476 0.49051 C -0.38473 0.47431 -0.28195 0.36783 -0.25469 0.35926 C -0.22743 0.3507 -0.25643 0.41713 -0.25139 0.43936 C -0.24636 0.46158 -0.23976 0.48889 -0.22483 0.4926 C -0.2099 0.4963 -0.1849 0.49815 -0.16146 0.46158 C -0.13802 0.425 -0.09445 0.32524 -0.08473 0.27269 C -0.075 0.22014 -0.09011 0.16598 -0.10313 0.14607 C -0.11615 0.12616 -0.13802 0.1176 -0.16302 0.15278 C -0.18802 0.18797 -0.23889 0.32084 -0.25313 0.35718 C -0.26736 0.39352 -0.25782 0.38195 -0.24809 0.37037 " pathEditMode="relative" rAng="0" ptsTypes="aaaaaaaaaaaaaaaaaaaaaaaA">
                                      <p:cBhvr>
                                        <p:cTn id="6" dur="5000" fill="hold"/>
                                        <p:tgtEl>
                                          <p:spTgt spid="318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" y="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809 0.37037 C -0.10017 0.24282 0.04775 0.11551 0.08698 0.13703 C 0.12622 0.15856 0.00365 0.43889 -0.01302 0.4993 " pathEditMode="relative" rAng="0" ptsTypes="aaA">
                                      <p:cBhvr>
                                        <p:cTn id="9" dur="5000" fill="hold"/>
                                        <p:tgtEl>
                                          <p:spTgt spid="318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" y="-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7" name="Picture 5" descr="На Солнце обнаружены гигантские вихри плазмы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0768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7" descr="Здесь вы можете слушать онлайн, скачать альбом Fortuna Fugaz - 23 Декабря 2013 - Blog - Cjpau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1425" y="3429000"/>
            <a:ext cx="53625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9" descr="Weather On Jupiter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429000"/>
            <a:ext cx="38512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1" descr="Нестандартная реклама рынка Метеорит Нестандартная реклама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76825" y="0"/>
            <a:ext cx="40671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AutoShape 8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6372225" y="6021388"/>
            <a:ext cx="2303463" cy="57626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6516688" y="5949950"/>
            <a:ext cx="20875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  Конец</a:t>
            </a:r>
            <a:r>
              <a:rPr lang="ru-RU" sz="4000"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 </a:t>
            </a:r>
            <a:endParaRPr lang="ru-RU" sz="4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smtClean="0"/>
              <a:t>        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mtClean="0"/>
              <a:t>                     </a:t>
            </a:r>
            <a:r>
              <a:rPr lang="ru-RU" sz="8000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СОЛНЦЕ</a:t>
            </a:r>
            <a:endParaRPr lang="ru-RU" sz="8000" b="1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sz="8000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8000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8000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ЮПИТЕР</a:t>
            </a:r>
            <a:endParaRPr lang="ru-RU" sz="8000" b="1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7490</TotalTime>
  <Words>95</Words>
  <Application>Microsoft Office PowerPoint</Application>
  <PresentationFormat>Экран (4:3)</PresentationFormat>
  <Paragraphs>37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«Местоимение»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800519</cp:lastModifiedBy>
  <cp:revision>4</cp:revision>
  <dcterms:created xsi:type="dcterms:W3CDTF">2013-01-28T19:28:30Z</dcterms:created>
  <dcterms:modified xsi:type="dcterms:W3CDTF">2014-08-16T16:56:05Z</dcterms:modified>
</cp:coreProperties>
</file>