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41" autoAdjust="0"/>
  </p:normalViewPr>
  <p:slideViewPr>
    <p:cSldViewPr>
      <p:cViewPr>
        <p:scale>
          <a:sx n="48" d="100"/>
          <a:sy n="48" d="100"/>
        </p:scale>
        <p:origin x="-201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41F1-97E0-4E49-9E4A-0717260E1B48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F7CE8-6138-440C-8C08-3533B4166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Будь природе другом!</a:t>
            </a:r>
            <a:endParaRPr lang="ru-RU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0826" y="2500306"/>
            <a:ext cx="4038600" cy="4786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Презентацию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подготовила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учитель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№21 МО РФ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Хандакарян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Сусанна 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Аркадьевна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13.nnm.me/f/4/5/a/f/1c94857683d0ec0a1a9d330c868_pre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60007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пятнистый олень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122807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2013" y="1022231"/>
            <a:ext cx="7321887" cy="53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удь природе другом картин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Будь природе друг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154758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pic>
        <p:nvPicPr>
          <p:cNvPr id="3" name="Рисунок 2" descr="http://festival.1september.ru/articles/628717/presentation/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5114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Дерево, трава и птица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всегда умеют защититься.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Если будут уничтожены они,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планете мы останемся одни.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akhalife.ru/sites/default/files/story/2009/03/13306_80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12"/>
            <a:ext cx="4857784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Венерин башмачок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GB_7905+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295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лотос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otos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78661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inseng-st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0722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дровосек реликтовый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40730c0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белый журавль (</a:t>
            </a:r>
            <a:r>
              <a:rPr lang="ru-RU" dirty="0" err="1" smtClean="0">
                <a:solidFill>
                  <a:srgbClr val="FF0000"/>
                </a:solidFill>
              </a:rPr>
              <a:t>стерх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55956_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3579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зубр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285860"/>
            <a:ext cx="7358114" cy="49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амурский тигр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amur-tiger_3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858048" cy="51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46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Будь природе другом!</vt:lpstr>
      <vt:lpstr>Дерево, трава и птица Не всегда умеют защититься. Если будут уничтожены они, На планете мы останемся одни. </vt:lpstr>
      <vt:lpstr>Венерин башмачок</vt:lpstr>
      <vt:lpstr>лотос</vt:lpstr>
      <vt:lpstr>женьшень</vt:lpstr>
      <vt:lpstr>дровосек реликтовый</vt:lpstr>
      <vt:lpstr>белый журавль (стерх)</vt:lpstr>
      <vt:lpstr>зубр</vt:lpstr>
      <vt:lpstr>амурский тигр</vt:lpstr>
      <vt:lpstr>пятнистый олень</vt:lpstr>
      <vt:lpstr>Слайд 11</vt:lpstr>
      <vt:lpstr>Слайд 12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АДРЕС В ЭТОМ МИРЕ</dc:title>
  <dc:creator>ALBERT</dc:creator>
  <cp:lastModifiedBy>ALBERT</cp:lastModifiedBy>
  <cp:revision>75</cp:revision>
  <dcterms:created xsi:type="dcterms:W3CDTF">2015-02-11T06:57:52Z</dcterms:created>
  <dcterms:modified xsi:type="dcterms:W3CDTF">2015-03-01T08:40:59Z</dcterms:modified>
</cp:coreProperties>
</file>