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9" r:id="rId4"/>
    <p:sldId id="270" r:id="rId5"/>
    <p:sldId id="271" r:id="rId6"/>
    <p:sldId id="261" r:id="rId7"/>
    <p:sldId id="259" r:id="rId8"/>
    <p:sldId id="260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40FB86-E2B8-4EFA-8F8E-87CE2D85AD2F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46AA23-AB52-4DF3-8697-BF3BA30E65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7786742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 Руси появился чай</a:t>
            </a:r>
            <a:endParaRPr lang="ru-RU" dirty="0"/>
          </a:p>
        </p:txBody>
      </p:sp>
      <p:pic>
        <p:nvPicPr>
          <p:cNvPr id="6" name="Рисунок 5" descr="945458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689450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514" y="5409380"/>
            <a:ext cx="9001156" cy="136530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kumimoji="0" lang="ru-RU" sz="5600" b="1" i="0" u="none" strike="noStrike" kern="120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945458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420888"/>
            <a:ext cx="292895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1-011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9f8c2355f62ddebeb22bc36f29b10e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3714776" cy="2535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76ccbd44a00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14290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 истории чая...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86874" cy="6000792"/>
          </a:xfrm>
        </p:spPr>
        <p:txBody>
          <a:bodyPr>
            <a:normAutofit fontScale="62500" lnSpcReduction="20000"/>
          </a:bodyPr>
          <a:lstStyle/>
          <a:p>
            <a:r>
              <a:rPr lang="ru-RU" sz="6500" dirty="0" smtClean="0">
                <a:solidFill>
                  <a:srgbClr val="002060"/>
                </a:solidFill>
              </a:rPr>
              <a:t>А знаете ли Вы, что чаю почти 5000 лет.</a:t>
            </a:r>
          </a:p>
          <a:p>
            <a:r>
              <a:rPr lang="ru-RU" sz="6500" dirty="0" smtClean="0">
                <a:solidFill>
                  <a:srgbClr val="002060"/>
                </a:solidFill>
              </a:rPr>
              <a:t>Известие о необычном напитке, впервые появились в Европе в 16 веке. Но тогда люди ещё не совсем хорошо были ознакомлены со способами его приготовления. Прошло ещё много лет, прежде чем европейцы научились пить разбавленный чайный настой.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857232"/>
            <a:ext cx="3857652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Чай, который мы привычно завариваем по нескольку раз в день, впервые в Россию был завезён в 17 веке.</a:t>
            </a:r>
          </a:p>
          <a:p>
            <a:r>
              <a:rPr lang="ru-RU" dirty="0" smtClean="0"/>
              <a:t>В Москву чайный лист попал в 1638году.   Русский посол   Василий Старков  привёз его  от монгольского хана в  качестве подарка для царя Михаила Фёдоровича.</a:t>
            </a:r>
          </a:p>
          <a:p>
            <a:pPr>
              <a:buNone/>
            </a:pPr>
            <a:r>
              <a:rPr lang="ru-RU" dirty="0" smtClean="0"/>
              <a:t>  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pa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907460" cy="3762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2786082"/>
          </a:xfrm>
        </p:spPr>
        <p:txBody>
          <a:bodyPr>
            <a:normAutofit/>
          </a:bodyPr>
          <a:lstStyle/>
          <a:p>
            <a:r>
              <a:rPr lang="ru-RU" dirty="0" smtClean="0"/>
              <a:t>Вначале иноземную траву использовали  в качестве лекарственного средства, так как было замечено, что  приготовленный напиток  " отвращает от сна" во время долгих церковных служб и сидения в Думе. Считалось также, что чай очищает кровь. Поистине народным напитком чай стал лишь в 19 веке. </a:t>
            </a:r>
          </a:p>
          <a:p>
            <a:endParaRPr lang="ru-RU" dirty="0"/>
          </a:p>
        </p:txBody>
      </p:sp>
      <p:pic>
        <p:nvPicPr>
          <p:cNvPr id="5" name="Рисунок 4" descr="f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286124"/>
            <a:ext cx="2857500" cy="331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teapa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286124"/>
            <a:ext cx="2857520" cy="3325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71546"/>
            <a:ext cx="6900882" cy="11430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Легенды о чае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s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00306"/>
            <a:ext cx="5357835" cy="3595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4686304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ОВЕЧИЙ СЕКРЕТ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4286280" cy="5500726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Наблюдая за овцами и козами долгие годы, скотоводы заметили, что после поедания листьев особого куста животные приобретали удивительную резвость. Постепенно люди начали сами собирать листья, высушивать их и заваривать в кипятке. </a:t>
            </a:r>
            <a:endParaRPr lang="ru-RU" sz="2000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14752"/>
            <a:ext cx="4351431" cy="2667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kenia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14356"/>
            <a:ext cx="4286250" cy="283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5429288" cy="6326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Кипяток императора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5072098" cy="5429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китайских сказаниях говорится, что первым человеком, испившим чай, стал легендарный император </a:t>
            </a:r>
            <a:r>
              <a:rPr lang="ru-RU" dirty="0" err="1" smtClean="0"/>
              <a:t>Шэнь</a:t>
            </a:r>
            <a:r>
              <a:rPr lang="ru-RU" dirty="0" smtClean="0"/>
              <a:t> </a:t>
            </a:r>
            <a:r>
              <a:rPr lang="ru-RU" dirty="0" err="1" smtClean="0"/>
              <a:t>Нун</a:t>
            </a:r>
            <a:r>
              <a:rPr lang="ru-RU" dirty="0" smtClean="0"/>
              <a:t>, который экспериментировал с различными травами. Однажды </a:t>
            </a:r>
            <a:r>
              <a:rPr lang="ru-RU" dirty="0" err="1" smtClean="0"/>
              <a:t>император,за</a:t>
            </a:r>
            <a:r>
              <a:rPr lang="ru-RU" dirty="0" smtClean="0"/>
              <a:t> один день перепробовав сотню ядов из трав, потерял сознание. Оживила же императора капля росы, упавшая ему в рот с чайного куста. </a:t>
            </a:r>
            <a:endParaRPr lang="ru-RU" dirty="0"/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214422"/>
            <a:ext cx="3643010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0f64_3dc3c298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643446"/>
            <a:ext cx="3143272" cy="1857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286544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ЧАРОДЕЙСКИЙ НАПИТОК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5429288" cy="564360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Не во всех легендах чай обладал положительным значением.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Сохранились предания о </a:t>
            </a:r>
            <a:r>
              <a:rPr lang="ru-RU" sz="2200" dirty="0" err="1" smtClean="0">
                <a:solidFill>
                  <a:srgbClr val="002060"/>
                </a:solidFill>
              </a:rPr>
              <a:t>Цогтай-хане</a:t>
            </a:r>
            <a:r>
              <a:rPr lang="ru-RU" sz="2200" dirty="0" smtClean="0">
                <a:solidFill>
                  <a:srgbClr val="002060"/>
                </a:solidFill>
              </a:rPr>
              <a:t>, великом чародее прошлого. Волшебник знал многие потаенные секреты природы и для получения бессмертия варил в особом «дьявольском» чае маленьких детей.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Злодеяния колдуна продолжались до тех пор, пока его не победил отважный </a:t>
            </a:r>
            <a:r>
              <a:rPr lang="ru-RU" sz="2200" dirty="0" err="1" smtClean="0">
                <a:solidFill>
                  <a:srgbClr val="002060"/>
                </a:solidFill>
              </a:rPr>
              <a:t>Батур-муса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4" name="Рисунок 3" descr="bc7513a832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857232"/>
            <a:ext cx="3143250" cy="4191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0396" cy="65321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ИВАН-ЧАЙ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515352" cy="2067142"/>
          </a:xfrm>
        </p:spPr>
        <p:txBody>
          <a:bodyPr>
            <a:noAutofit/>
          </a:bodyPr>
          <a:lstStyle/>
          <a:p>
            <a:r>
              <a:rPr lang="ru-RU" sz="2000" dirty="0" smtClean="0"/>
              <a:t>Жил в одной русской местностей паренек Иван. Любил он ходить в красной рубахе и большую часть времени проводил на опушке среди цветов и кустарников. А жители села, увидевшие красный цвет среди зелени, говорили: «Да это Иван, чай, ходит».</a:t>
            </a:r>
            <a:br>
              <a:rPr lang="ru-RU" sz="2000" dirty="0" smtClean="0"/>
            </a:br>
            <a:r>
              <a:rPr lang="ru-RU" sz="2000" dirty="0" smtClean="0"/>
              <a:t>И так к этому привыкли, что и не заметили отсутствия в селе Ивана и стали говорить: «Да это Иван, чай!» - на неожиданно появившиеся у околицы алые цветы. Так и прижилось за новым растением название иван-чай.</a:t>
            </a:r>
            <a:br>
              <a:rPr lang="ru-RU" sz="2000" dirty="0" smtClean="0"/>
            </a:br>
            <a:r>
              <a:rPr lang="ru-RU" sz="2000" dirty="0" smtClean="0"/>
              <a:t>Листья иван-чая с тех пор служат для приготовления чайного напитка. 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Рисунок 3" descr="c9214471e8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357694"/>
            <a:ext cx="2857520" cy="2143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kipr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429132"/>
            <a:ext cx="3143272" cy="2100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582</TotalTime>
  <Words>249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Как на Руси появился чай</vt:lpstr>
      <vt:lpstr>Из истории чая... </vt:lpstr>
      <vt:lpstr>Презентация PowerPoint</vt:lpstr>
      <vt:lpstr>Презентация PowerPoint</vt:lpstr>
      <vt:lpstr>Легенды о чае</vt:lpstr>
      <vt:lpstr>ОВЕЧИЙ СЕКРЕТ</vt:lpstr>
      <vt:lpstr> Кипяток императора</vt:lpstr>
      <vt:lpstr>ЧАРОДЕЙСКИЙ НАПИТОК</vt:lpstr>
      <vt:lpstr>ИВАН-ЧАЙ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 Руси появился чай</dc:title>
  <dc:creator>www.PHILka.RU</dc:creator>
  <cp:lastModifiedBy>User</cp:lastModifiedBy>
  <cp:revision>79</cp:revision>
  <dcterms:created xsi:type="dcterms:W3CDTF">2011-11-27T08:28:47Z</dcterms:created>
  <dcterms:modified xsi:type="dcterms:W3CDTF">2014-12-17T07:15:30Z</dcterms:modified>
</cp:coreProperties>
</file>