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CEC0-79CE-4289-BCCC-47283DF9FF69}" type="datetimeFigureOut">
              <a:rPr lang="ru-RU" smtClean="0"/>
              <a:pPr/>
              <a:t>13.12.2009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2EEF-84A3-46C9-86B8-E372530AF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CEC0-79CE-4289-BCCC-47283DF9FF69}" type="datetimeFigureOut">
              <a:rPr lang="ru-RU" smtClean="0"/>
              <a:pPr/>
              <a:t>13.12.2009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2EEF-84A3-46C9-86B8-E372530AF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CEC0-79CE-4289-BCCC-47283DF9FF69}" type="datetimeFigureOut">
              <a:rPr lang="ru-RU" smtClean="0"/>
              <a:pPr/>
              <a:t>13.12.2009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2EEF-84A3-46C9-86B8-E372530AF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CEC0-79CE-4289-BCCC-47283DF9FF69}" type="datetimeFigureOut">
              <a:rPr lang="ru-RU" smtClean="0"/>
              <a:pPr/>
              <a:t>13.12.2009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2EEF-84A3-46C9-86B8-E372530AF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CEC0-79CE-4289-BCCC-47283DF9FF69}" type="datetimeFigureOut">
              <a:rPr lang="ru-RU" smtClean="0"/>
              <a:pPr/>
              <a:t>13.12.2009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2EEF-84A3-46C9-86B8-E372530AF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CEC0-79CE-4289-BCCC-47283DF9FF69}" type="datetimeFigureOut">
              <a:rPr lang="ru-RU" smtClean="0"/>
              <a:pPr/>
              <a:t>13.12.2009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2EEF-84A3-46C9-86B8-E372530AF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CEC0-79CE-4289-BCCC-47283DF9FF69}" type="datetimeFigureOut">
              <a:rPr lang="ru-RU" smtClean="0"/>
              <a:pPr/>
              <a:t>13.12.2009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2EEF-84A3-46C9-86B8-E372530AF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CEC0-79CE-4289-BCCC-47283DF9FF69}" type="datetimeFigureOut">
              <a:rPr lang="ru-RU" smtClean="0"/>
              <a:pPr/>
              <a:t>13.12.2009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2EEF-84A3-46C9-86B8-E372530AF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CEC0-79CE-4289-BCCC-47283DF9FF69}" type="datetimeFigureOut">
              <a:rPr lang="ru-RU" smtClean="0"/>
              <a:pPr/>
              <a:t>13.12.2009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2EEF-84A3-46C9-86B8-E372530AF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CEC0-79CE-4289-BCCC-47283DF9FF69}" type="datetimeFigureOut">
              <a:rPr lang="ru-RU" smtClean="0"/>
              <a:pPr/>
              <a:t>13.12.2009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2EEF-84A3-46C9-86B8-E372530AF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CEC0-79CE-4289-BCCC-47283DF9FF69}" type="datetimeFigureOut">
              <a:rPr lang="ru-RU" smtClean="0"/>
              <a:pPr/>
              <a:t>13.12.2009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BC2EEF-84A3-46C9-86B8-E372530AFD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edg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8ECEC0-79CE-4289-BCCC-47283DF9FF69}" type="datetimeFigureOut">
              <a:rPr lang="ru-RU" smtClean="0"/>
              <a:pPr/>
              <a:t>13.12.2009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BC2EEF-84A3-46C9-86B8-E372530AFD6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Оберег - домовушка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71472" y="2714620"/>
            <a:ext cx="7772400" cy="1509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K:\фото по флористике\домово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714620"/>
            <a:ext cx="3786214" cy="342902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K:\фото по флористике\3 метел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501122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09600" y="1142984"/>
            <a:ext cx="2209800" cy="386512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C0099"/>
                </a:solidFill>
              </a:rPr>
              <a:t>Домовой – считался духом дома, который следил за порядком и оберегал дом.</a:t>
            </a:r>
          </a:p>
          <a:p>
            <a:endParaRPr lang="ru-RU" sz="2400" dirty="0"/>
          </a:p>
        </p:txBody>
      </p:sp>
      <p:pic>
        <p:nvPicPr>
          <p:cNvPr id="10" name="Рисунок 9" descr="на счастье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8082" b="18082"/>
          <a:stretch>
            <a:fillRect/>
          </a:stretch>
        </p:blipFill>
        <p:spPr>
          <a:xfrm rot="420000">
            <a:off x="2710109" y="426402"/>
            <a:ext cx="6026007" cy="6156517"/>
          </a:xfrm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42910" y="642918"/>
            <a:ext cx="2743200" cy="56769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C0099"/>
                </a:solidFill>
              </a:rPr>
              <a:t>   Оберег – домовушка – подарок домовому, чтобы он всегда был доволен и помогал семье в хозяйстве. </a:t>
            </a:r>
          </a:p>
          <a:p>
            <a:r>
              <a:rPr lang="ru-RU" sz="2400" dirty="0" smtClean="0">
                <a:solidFill>
                  <a:srgbClr val="CC0099"/>
                </a:solidFill>
              </a:rPr>
              <a:t>    </a:t>
            </a:r>
            <a:endParaRPr lang="ru-RU" sz="2400" dirty="0">
              <a:solidFill>
                <a:srgbClr val="CC0099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575050" y="571480"/>
            <a:ext cx="5111750" cy="56769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K:\фото по флористике\керамика-дом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714356"/>
            <a:ext cx="5567337" cy="56436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</a:t>
            </a:r>
            <a:r>
              <a:rPr lang="ru-RU" dirty="0" err="1" smtClean="0"/>
              <a:t>домовушек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K:\фото по флористике\семь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8"/>
            <a:ext cx="8358246" cy="5643602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softEdge rad="3175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dirty="0" smtClean="0"/>
              <a:t>                 косы</a:t>
            </a:r>
            <a:endParaRPr lang="ru-RU" dirty="0"/>
          </a:p>
        </p:txBody>
      </p:sp>
      <p:pic>
        <p:nvPicPr>
          <p:cNvPr id="5" name="Содержимое 4" descr="325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1285860"/>
            <a:ext cx="2714644" cy="5286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402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785794"/>
            <a:ext cx="2786082" cy="5643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/>
          <a:lstStyle/>
          <a:p>
            <a:r>
              <a:rPr lang="ru-RU" b="1" dirty="0" smtClean="0"/>
              <a:t>                 мешочек</a:t>
            </a:r>
            <a:endParaRPr lang="ru-RU" b="1" dirty="0"/>
          </a:p>
        </p:txBody>
      </p:sp>
      <p:pic>
        <p:nvPicPr>
          <p:cNvPr id="4" name="Содержимое 3" descr="b_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7356" y="1214422"/>
            <a:ext cx="5143536" cy="535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венички</a:t>
            </a:r>
            <a:endParaRPr lang="ru-RU" dirty="0"/>
          </a:p>
        </p:txBody>
      </p:sp>
      <p:pic>
        <p:nvPicPr>
          <p:cNvPr id="5" name="Содержимое 4" descr="обереги для домиков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1285860"/>
            <a:ext cx="7429552" cy="5032379"/>
          </a:xfrm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м 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034" y="785794"/>
            <a:ext cx="3216847" cy="5362582"/>
          </a:xfrm>
        </p:spPr>
      </p:pic>
      <p:pic>
        <p:nvPicPr>
          <p:cNvPr id="8" name="Содержимое 7" descr="метелка2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071934" y="1000108"/>
            <a:ext cx="4286280" cy="5429288"/>
          </a:xfrm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 варианты</a:t>
            </a:r>
            <a:endParaRPr lang="ru-RU" dirty="0"/>
          </a:p>
        </p:txBody>
      </p:sp>
      <p:pic>
        <p:nvPicPr>
          <p:cNvPr id="5" name="Содержимое 4" descr="перец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034" y="2428868"/>
            <a:ext cx="4143404" cy="3929090"/>
          </a:xfrm>
          <a:prstGeom prst="rect">
            <a:avLst/>
          </a:prstGeom>
          <a:ln w="2286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Содержимое 5" descr="подвеска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072066" y="857232"/>
            <a:ext cx="3786214" cy="5180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5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LeftFacing"/>
            <a:lightRig rig="soft" dir="t"/>
          </a:scene3d>
          <a:sp3d contourW="12700" prstMaterial="matte">
            <a:bevelT w="63500" h="50800" prst="coolSlant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</TotalTime>
  <Words>47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Оберег - домовушка</vt:lpstr>
      <vt:lpstr>Слайд 2</vt:lpstr>
      <vt:lpstr>Слайд 3</vt:lpstr>
      <vt:lpstr>Виды домовушек</vt:lpstr>
      <vt:lpstr>                 косы</vt:lpstr>
      <vt:lpstr>                 мешочек</vt:lpstr>
      <vt:lpstr>                  венички</vt:lpstr>
      <vt:lpstr>Слайд 8</vt:lpstr>
      <vt:lpstr>Другие варианты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Оберег - домовушка</dc:title>
  <dc:creator>Admin</dc:creator>
  <cp:lastModifiedBy>Admin</cp:lastModifiedBy>
  <cp:revision>12</cp:revision>
  <dcterms:created xsi:type="dcterms:W3CDTF">2009-12-13T10:45:22Z</dcterms:created>
  <dcterms:modified xsi:type="dcterms:W3CDTF">2009-12-13T13:15:52Z</dcterms:modified>
</cp:coreProperties>
</file>