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760" y="1340768"/>
            <a:ext cx="67322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Урок   русского языка.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627504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Итог урока.</a:t>
            </a:r>
            <a:endParaRPr lang="ru-RU" sz="6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699792" y="908720"/>
            <a:ext cx="5040560" cy="136815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908720"/>
            <a:ext cx="41104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100" dirty="0" smtClean="0">
                <a:ln w="180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Самооценка</a:t>
            </a:r>
            <a:endParaRPr lang="ru-RU" sz="6600" b="1" cap="none" spc="100" dirty="0">
              <a:ln w="18000">
                <a:solidFill>
                  <a:srgbClr val="7030A0"/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7236296" y="2420888"/>
            <a:ext cx="1440160" cy="1296144"/>
          </a:xfrm>
          <a:prstGeom prst="smileyFac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7308304" y="3861048"/>
            <a:ext cx="1440160" cy="1296144"/>
          </a:xfrm>
          <a:prstGeom prst="smileyFac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7452320" y="5301208"/>
            <a:ext cx="1440160" cy="1296144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699792" y="2420888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было интересно, легко на уроке, во всем разобрались – синий цвет.</a:t>
            </a:r>
          </a:p>
          <a:p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иногда были трудности, сомнения, не совсем понравилась работа – зеленый цвет.</a:t>
            </a:r>
          </a:p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не разобрались в теме, было не очень интересно – красный цвет.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1494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0070C0"/>
                </a:solidFill>
                <a:latin typeface="Monotype Corsiva" pitchFamily="66" charset="0"/>
              </a:rPr>
              <a:t>«Если вы хотите, чтобы жизнь улыбалась вам, подарите ей сначала свое хорошее настроение». </a:t>
            </a:r>
            <a:br>
              <a:rPr lang="ru-RU" sz="67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6700" b="1" dirty="0" smtClean="0">
                <a:solidFill>
                  <a:srgbClr val="FF0000"/>
                </a:solidFill>
                <a:latin typeface="Monotype Corsiva" pitchFamily="66" charset="0"/>
              </a:rPr>
              <a:t>Бенедикт Спиноза.</a:t>
            </a:r>
            <a:endParaRPr lang="ru-RU" sz="67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764704"/>
            <a:ext cx="532859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Тема урока: </a:t>
            </a:r>
          </a:p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«Наречие»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План.</a:t>
            </a:r>
            <a:r>
              <a:rPr lang="ru-RU" sz="6000" dirty="0" smtClean="0">
                <a:latin typeface="Monotype Corsiva" pitchFamily="66" charset="0"/>
              </a:rPr>
              <a:t/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5600" b="1" dirty="0" smtClean="0">
                <a:latin typeface="Monotype Corsiva" pitchFamily="66" charset="0"/>
              </a:rPr>
              <a:t>1. Часть речи …</a:t>
            </a:r>
            <a:br>
              <a:rPr lang="ru-RU" sz="5600" b="1" dirty="0" smtClean="0">
                <a:latin typeface="Monotype Corsiva" pitchFamily="66" charset="0"/>
              </a:rPr>
            </a:br>
            <a:r>
              <a:rPr lang="ru-RU" sz="5600" b="1" dirty="0" smtClean="0">
                <a:latin typeface="Monotype Corsiva" pitchFamily="66" charset="0"/>
              </a:rPr>
              <a:t>2. Отвечает на ? …</a:t>
            </a:r>
            <a:br>
              <a:rPr lang="ru-RU" sz="5600" b="1" dirty="0" smtClean="0">
                <a:latin typeface="Monotype Corsiva" pitchFamily="66" charset="0"/>
              </a:rPr>
            </a:br>
            <a:r>
              <a:rPr lang="ru-RU" sz="5600" b="1" dirty="0" smtClean="0">
                <a:latin typeface="Monotype Corsiva" pitchFamily="66" charset="0"/>
              </a:rPr>
              <a:t>3. Обозначает…</a:t>
            </a:r>
            <a:br>
              <a:rPr lang="ru-RU" sz="5600" b="1" dirty="0" smtClean="0">
                <a:latin typeface="Monotype Corsiva" pitchFamily="66" charset="0"/>
              </a:rPr>
            </a:br>
            <a:r>
              <a:rPr lang="ru-RU" sz="5600" b="1" dirty="0" smtClean="0">
                <a:latin typeface="Monotype Corsiva" pitchFamily="66" charset="0"/>
              </a:rPr>
              <a:t>4. Изменяемая или неизменяемая часть речи …</a:t>
            </a:r>
            <a:br>
              <a:rPr lang="ru-RU" sz="5600" b="1" dirty="0" smtClean="0">
                <a:latin typeface="Monotype Corsiva" pitchFamily="66" charset="0"/>
              </a:rPr>
            </a:br>
            <a:r>
              <a:rPr lang="ru-RU" sz="5600" b="1" dirty="0" smtClean="0">
                <a:latin typeface="Monotype Corsiva" pitchFamily="66" charset="0"/>
              </a:rPr>
              <a:t>5. В предложении является …</a:t>
            </a:r>
            <a:br>
              <a:rPr lang="ru-RU" sz="5600" b="1" dirty="0" smtClean="0">
                <a:latin typeface="Monotype Corsiva" pitchFamily="66" charset="0"/>
              </a:rPr>
            </a:br>
            <a:r>
              <a:rPr lang="ru-RU" sz="5600" b="1" dirty="0" smtClean="0">
                <a:latin typeface="Monotype Corsiva" pitchFamily="66" charset="0"/>
              </a:rPr>
              <a:t>6.Роль …</a:t>
            </a:r>
            <a:r>
              <a:rPr lang="ru-RU" sz="5600" dirty="0" smtClean="0">
                <a:latin typeface="Monotype Corsiva" pitchFamily="66" charset="0"/>
              </a:rPr>
              <a:t/>
            </a:r>
            <a:br>
              <a:rPr lang="ru-RU" sz="5600" dirty="0" smtClean="0">
                <a:latin typeface="Monotype Corsiva" pitchFamily="66" charset="0"/>
              </a:rPr>
            </a:br>
            <a:endParaRPr lang="ru-RU" sz="5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9712" y="0"/>
            <a:ext cx="6614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Наречие обозначает: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23728" y="1280374"/>
            <a:ext cx="6588459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1.Разговаривали долго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признак действия.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2.Интересный  очень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признак другого признака.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3.Яйцо всмятку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признак предмета.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572000" y="1268760"/>
            <a:ext cx="144016" cy="144016"/>
            <a:chOff x="3275856" y="1268760"/>
            <a:chExt cx="144016" cy="144016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3275856" y="1268760"/>
              <a:ext cx="144016" cy="1440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3275856" y="1268760"/>
              <a:ext cx="144016" cy="1440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5220072" y="1124744"/>
            <a:ext cx="1584176" cy="360040"/>
            <a:chOff x="4644008" y="1700808"/>
            <a:chExt cx="792088" cy="504056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644008" y="1700808"/>
              <a:ext cx="0" cy="43204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644008" y="1700808"/>
              <a:ext cx="79208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5436096" y="1700808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4427984" y="3140968"/>
            <a:ext cx="144016" cy="144016"/>
            <a:chOff x="3275856" y="1268760"/>
            <a:chExt cx="144016" cy="144016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3275856" y="1268760"/>
              <a:ext cx="144016" cy="1440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3275856" y="1268760"/>
              <a:ext cx="144016" cy="1440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5148064" y="2996952"/>
            <a:ext cx="1584176" cy="360040"/>
            <a:chOff x="4644008" y="1700808"/>
            <a:chExt cx="792088" cy="504056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644008" y="1700808"/>
              <a:ext cx="0" cy="43204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644008" y="1700808"/>
              <a:ext cx="79208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5436096" y="1700808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4499992" y="5013176"/>
            <a:ext cx="144016" cy="144016"/>
            <a:chOff x="3275856" y="1268760"/>
            <a:chExt cx="144016" cy="144016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3275856" y="1268760"/>
              <a:ext cx="144016" cy="1440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3275856" y="1268760"/>
              <a:ext cx="144016" cy="1440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4932040" y="4941168"/>
            <a:ext cx="1152128" cy="360040"/>
            <a:chOff x="4644008" y="1700808"/>
            <a:chExt cx="792088" cy="50405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4644008" y="1700808"/>
              <a:ext cx="0" cy="43204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644008" y="1700808"/>
              <a:ext cx="79208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5436096" y="1700808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5508104" y="69269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Как?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4008" y="249289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  </a:t>
            </a:r>
            <a:r>
              <a:rPr lang="ru-RU" sz="3600" b="1" dirty="0" smtClean="0">
                <a:latin typeface="Monotype Corsiva" pitchFamily="66" charset="0"/>
              </a:rPr>
              <a:t>В какой степени?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55976" y="436510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     Какое?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476672"/>
            <a:ext cx="67322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в парах.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 descr="http://pwpt.ru/uploads/presentation_screenshots/96d4d53fca73eb4d06612f15292a653a.JPG"/>
          <p:cNvPicPr>
            <a:picLocks noChangeAspect="1" noChangeArrowheads="1"/>
          </p:cNvPicPr>
          <p:nvPr/>
        </p:nvPicPr>
        <p:blipFill>
          <a:blip r:embed="rId2" cstate="print"/>
          <a:srcRect l="21250" t="18462" r="23750" b="35384"/>
          <a:stretch>
            <a:fillRect/>
          </a:stretch>
        </p:blipFill>
        <p:spPr bwMode="auto">
          <a:xfrm>
            <a:off x="3203848" y="1772816"/>
            <a:ext cx="561662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75248" y="1196752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Завтра мы пойдём в музей.</a:t>
            </a:r>
          </a:p>
          <a:p>
            <a:pPr algn="just"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Друг приехал издалека.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Я выучил правило назубок.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2060848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20072" y="213285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20072" y="2276872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83768" y="177281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26369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 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350100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</a:t>
            </a:r>
            <a:r>
              <a:rPr lang="ru-RU" sz="3200" dirty="0" smtClean="0"/>
              <a:t>. </a:t>
            </a:r>
            <a:r>
              <a:rPr lang="ru-RU" sz="2400" dirty="0" smtClean="0"/>
              <a:t>-</a:t>
            </a:r>
            <a:r>
              <a:rPr lang="ru-RU" sz="3200" dirty="0" smtClean="0"/>
              <a:t>.</a:t>
            </a:r>
            <a:r>
              <a:rPr lang="ru-RU" sz="2400" dirty="0" smtClean="0"/>
              <a:t>- 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483768" y="2996952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79912" y="2996952"/>
            <a:ext cx="18722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79912" y="3140968"/>
            <a:ext cx="18722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339752" y="393305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15816" y="3861048"/>
            <a:ext cx="18722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4005064"/>
            <a:ext cx="18722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732240" cy="1143000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rgbClr val="FF0000"/>
                </a:solidFill>
                <a:latin typeface="Monotype Corsiva" pitchFamily="66" charset="0"/>
              </a:rPr>
              <a:t>Физминутка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4337" name="Picture 1" descr="C:\Users\1\Desktop\4 класс\P10004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556792"/>
            <a:ext cx="5664629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Наречие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это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неизменяемая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часть речи, которая обозначает признак действия, отвечает на вопросы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где? куда? когда?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откуда? почему?  зачем? как?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в предложении является обстоятельством.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Слайд 1</vt:lpstr>
      <vt:lpstr>       «Если вы хотите, чтобы жизнь улыбалась вам, подарите ей сначала свое хорошее настроение».  Бенедикт Спиноза.</vt:lpstr>
      <vt:lpstr>Слайд 3</vt:lpstr>
      <vt:lpstr> План. 1. Часть речи … 2. Отвечает на ? … 3. Обозначает… 4. Изменяемая или неизменяемая часть речи … 5. В предложении является … 6.Роль … </vt:lpstr>
      <vt:lpstr>Слайд 5</vt:lpstr>
      <vt:lpstr>Слайд 6</vt:lpstr>
      <vt:lpstr>Слайд 7</vt:lpstr>
      <vt:lpstr>Физминутка.</vt:lpstr>
      <vt:lpstr>Вывод:            Наречие – это неизменяемая часть речи, которая обозначает признак действия, отвечает на вопросы где? куда? когда?  откуда? почему?  зачем? как? и в предложении является обстоятельством. </vt:lpstr>
      <vt:lpstr>Итог урока.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Irina</cp:lastModifiedBy>
  <cp:revision>34</cp:revision>
  <dcterms:created xsi:type="dcterms:W3CDTF">2014-02-09T09:22:02Z</dcterms:created>
  <dcterms:modified xsi:type="dcterms:W3CDTF">2014-08-20T13:44:46Z</dcterms:modified>
</cp:coreProperties>
</file>