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50" r:id="rId3"/>
    <p:sldId id="351" r:id="rId4"/>
    <p:sldId id="349" r:id="rId5"/>
    <p:sldId id="257" r:id="rId6"/>
    <p:sldId id="259" r:id="rId7"/>
    <p:sldId id="331" r:id="rId8"/>
    <p:sldId id="304" r:id="rId9"/>
    <p:sldId id="332" r:id="rId10"/>
    <p:sldId id="302" r:id="rId11"/>
    <p:sldId id="330" r:id="rId12"/>
    <p:sldId id="328" r:id="rId13"/>
    <p:sldId id="333" r:id="rId14"/>
    <p:sldId id="335" r:id="rId15"/>
    <p:sldId id="336" r:id="rId16"/>
    <p:sldId id="337" r:id="rId17"/>
    <p:sldId id="334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7" r:id="rId26"/>
    <p:sldId id="348" r:id="rId27"/>
    <p:sldId id="345" r:id="rId28"/>
    <p:sldId id="346" r:id="rId29"/>
    <p:sldId id="29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3" autoAdjust="0"/>
    <p:restoredTop sz="94660"/>
  </p:normalViewPr>
  <p:slideViewPr>
    <p:cSldViewPr>
      <p:cViewPr varScale="1">
        <p:scale>
          <a:sx n="68" d="100"/>
          <a:sy n="68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35EC9-C898-4A34-A4E7-5A5EDC74B0EE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A811A-B577-486A-B86A-523FF0AF3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1223105530_arkt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1357298"/>
            <a:ext cx="785484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ПРИРОДНЫЕ ЗОНЫ РОССИИ: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ЗОНА СТЕПЕЙ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4643446"/>
            <a:ext cx="619391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ОКРУЖАЮЩИЙ МИР, 4 КЛАСС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УМК «ГАРМОНИЯ»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МАРЧЕНКО Е.В.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МОУ СОШ №3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Г. КРАСНЫЙ СУЛИН РОСТОВСКАЯ ОБЛ.</a:t>
            </a:r>
          </a:p>
        </p:txBody>
      </p:sp>
      <p:pic>
        <p:nvPicPr>
          <p:cNvPr id="19458" name="Picture 2" descr="DIB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1785918" cy="1512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3" descr="1462272yk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71876"/>
            <a:ext cx="1922462" cy="1441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7" descr="543885_3"/>
          <p:cNvPicPr>
            <a:picLocks noChangeAspect="1" noChangeArrowheads="1"/>
          </p:cNvPicPr>
          <p:nvPr/>
        </p:nvPicPr>
        <p:blipFill>
          <a:blip r:embed="rId5" cstate="print"/>
          <a:srcRect l="4793" t="10641" r="8253"/>
          <a:stretch>
            <a:fillRect/>
          </a:stretch>
        </p:blipFill>
        <p:spPr bwMode="auto">
          <a:xfrm>
            <a:off x="7000892" y="0"/>
            <a:ext cx="1944688" cy="1439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96" descr="0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429000"/>
            <a:ext cx="1943100" cy="146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45" y="214290"/>
            <a:ext cx="9061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ИНОГДА В СТЕПИ ВОЗНИКАЮТ ПЫЛЕВЫЕ БУРИ, СМЕРЧИ.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3074" name="Picture 2" descr="C:\Users\кал\Pictures\картинки\Sample Pictures\Пейзаж\smertc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2143116"/>
            <a:ext cx="4643470" cy="297921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214290"/>
            <a:ext cx="81776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НЕДОСТАТОК ВЛАГИ-ГЛАВНАЯ ПРИЧИНА БЕЗЛЕСЬЯ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СТЕПНОЙ ЗОНЫ.</a:t>
            </a:r>
          </a:p>
        </p:txBody>
      </p:sp>
      <p:pic>
        <p:nvPicPr>
          <p:cNvPr id="4101" name="Picture 5" descr="C:\Users\кал\Pictures\картинки\Sample Pictures\Пейзаж\345%20(26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4429132"/>
            <a:ext cx="2928958" cy="2196719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5" name="Picture 9" descr="C:\Users\кал\Pictures\картинки\Sample Pictures\поля, степи\2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214422"/>
            <a:ext cx="4306196" cy="287880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6" name="Picture 10" descr="C:\Users\кал\Pictures\картинки\Sample Pictures\поля, степи\2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500438"/>
            <a:ext cx="3921124" cy="3136899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11" name="Picture 15" descr="C:\Users\кал\Pictures\картинки\Sample Pictures\поля, степи\степь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1142984"/>
            <a:ext cx="3071834" cy="2069675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степь\7 0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000240"/>
            <a:ext cx="7021335" cy="257176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786050" y="571480"/>
            <a:ext cx="3515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ЗОНА СТЕПЕЙ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4" y="142852"/>
            <a:ext cx="4000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ГЛАВНОЕ ОТЛИЧИЕ СТЕПЕЙ- ЭТО БОГАТЫЕ ПЕРЕГНОЕМ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ЧЕРНОЗЁМНЫЕ ПОЧВЫ ГЛУБИНОЙ БОЛЕЕ МЕТРА.</a:t>
            </a:r>
          </a:p>
        </p:txBody>
      </p:sp>
      <p:pic>
        <p:nvPicPr>
          <p:cNvPr id="6146" name="Picture 2" descr="C:\Users\кал\Pictures\картинки\Sample Pictures\окр.мир\почв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52"/>
            <a:ext cx="4975146" cy="642942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6072206"/>
            <a:ext cx="190206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ЛЕСНАЯ ПОЧВА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6143644"/>
            <a:ext cx="173630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ПОЧВА СТЕПИ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рченко Елена\Рабочий стол\Копия степь\шщзхъ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1" y="285728"/>
            <a:ext cx="7367527" cy="571504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286248" y="5715016"/>
            <a:ext cx="60208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ЛЕС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0166" y="5715016"/>
            <a:ext cx="106760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ТУНДРА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0826" y="5786454"/>
            <a:ext cx="87716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СТЕПЬ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52"/>
            <a:ext cx="55554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СРЕДИ СТЕПНЫХ ТРАВ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ВЫДЕЛЯЮТСЯ КОВЫЛИ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7173" name="Picture 5" descr="C:\Users\кал\Pictures\фотографии\семейный альбом\ВЕСНА 2010 Г\АЗИМУТ 2010\PIC_04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500174"/>
            <a:ext cx="6929486" cy="519711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ал\Pictures\картинки\Sample Pictures\поля, степи\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3786182" cy="283963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Picture 3" descr="C:\Users\кал\Pictures\картинки\Sample Pictures\поля, степи\u26_7002_makovoe_pol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14290"/>
            <a:ext cx="3967118" cy="2975339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7" name="Picture 5" descr="C:\Users\кал\Pictures\картинки\Sample Pictures\поля, степи\Лютик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571876"/>
            <a:ext cx="3810000" cy="28575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9" name="Picture 7" descr="C:\Users\кал\Pictures\картинки\Sample Pictures\поля, степи\Поле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643314"/>
            <a:ext cx="4047448" cy="2719379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143108" y="2857496"/>
            <a:ext cx="464466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СТЕПЬ ВЕСНОЙ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388709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ЦВЕТЫ СТЕПИ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3" name="Picture 93" descr="4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2357430"/>
            <a:ext cx="2505838" cy="185738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143504" y="3786190"/>
            <a:ext cx="79060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ИРИС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9218" name="Picture 2" descr="C:\Users\кал\Pictures\картинки\Sample Pictures\цветы\полевые цветы\цикорий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428736"/>
            <a:ext cx="2786082" cy="222886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1857356" y="3214686"/>
            <a:ext cx="130022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ЦИКОРИЙ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9220" name="Picture 4" descr="C:\Users\кал\Pictures\картинки\Sample Pictures\цветы\полевые цветы\Ромашки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4357694"/>
            <a:ext cx="2143140" cy="230642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5286380" y="6072206"/>
            <a:ext cx="14045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РОМАШКА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9221" name="Picture 5" descr="C:\Users\кал\Pictures\картинки\Sample Pictures\цветы\полевые цветы\одуванчик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214290"/>
            <a:ext cx="2532070" cy="202565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7358082" y="1928802"/>
            <a:ext cx="157639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ОДУВАНЧИК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9224" name="Picture 8" descr="C:\Users\кал\Pictures\картинки\Sample Pictures\цветы\полевые цветы\rukkilil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50" y="2500306"/>
            <a:ext cx="2649562" cy="139450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7786710" y="3429000"/>
            <a:ext cx="120821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ВАСИЛЁК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9225" name="Picture 9" descr="C:\Users\кал\Pictures\картинки\Sample Pictures\цветы\садовые цветы\garden_02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3929066"/>
            <a:ext cx="2286016" cy="228601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928794" y="5715016"/>
            <a:ext cx="70884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МАК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9226" name="Picture 10" descr="C:\Users\кал\Pictures\картинки\Sample Pictures\цветы\садовые цветы\пион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86578" y="4071942"/>
            <a:ext cx="2143140" cy="147923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TextBox 24"/>
          <p:cNvSpPr txBox="1"/>
          <p:nvPr/>
        </p:nvSpPr>
        <p:spPr>
          <a:xfrm>
            <a:off x="8072462" y="5143512"/>
            <a:ext cx="84830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ПИОН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9227" name="Picture 11" descr="C:\Users\кал\Pictures\картинки\Sample Pictures\цветы\тюльаны\тюльпан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86248" y="214290"/>
            <a:ext cx="1828800" cy="199866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" name="TextBox 26"/>
          <p:cNvSpPr txBox="1"/>
          <p:nvPr/>
        </p:nvSpPr>
        <p:spPr>
          <a:xfrm>
            <a:off x="4857752" y="1785926"/>
            <a:ext cx="132247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ТЮЛЬПАН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5" descr="wormwoo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142852"/>
            <a:ext cx="2892175" cy="214314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88" descr="enc_088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2428868"/>
            <a:ext cx="2701570" cy="200026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5" descr="step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4500570"/>
            <a:ext cx="2767515" cy="205302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7643834" y="1857364"/>
            <a:ext cx="118462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ПОЛЫНЬ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5272" y="4000504"/>
            <a:ext cx="108555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ТИПЧАК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6143644"/>
            <a:ext cx="114954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КОВЫЛЬ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0242" name="Picture 2" descr="C:\Users\кал\Pictures\картинки\Sample Pictures\цветы\полевые цветы\flower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1285860"/>
            <a:ext cx="2271362" cy="221457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71472" y="3143248"/>
            <a:ext cx="207204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МАТЬ-И-МАЧЕХА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0243" name="Picture 3" descr="C:\Users\кал\Pictures\картинки\Sample Pictures\цветы\полевые цветы\Image317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8" y="2357430"/>
            <a:ext cx="2554736" cy="192882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4643438" y="3857628"/>
            <a:ext cx="110639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ПИЖМА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0248" name="Picture 8" descr="C:\Users\кал\Pictures\картинки\Sample Pictures\цветы\полевые цветы\подорожник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472" y="3857628"/>
            <a:ext cx="1857388" cy="261603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642910" y="6143644"/>
            <a:ext cx="184428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ПОДОРОЖНИК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24" name="Picture 105" descr="pic031mo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43636" y="4572008"/>
            <a:ext cx="2795769" cy="207170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TextBox 24"/>
          <p:cNvSpPr txBox="1"/>
          <p:nvPr/>
        </p:nvSpPr>
        <p:spPr>
          <a:xfrm>
            <a:off x="6858016" y="6215082"/>
            <a:ext cx="204395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ПЕРИКАТИ-ПОЛЕ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26" name="Picture 113" descr="Agropyron_cristatum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47029" y="428604"/>
            <a:ext cx="2425129" cy="179705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" name="TextBox 26"/>
          <p:cNvSpPr txBox="1"/>
          <p:nvPr/>
        </p:nvSpPr>
        <p:spPr>
          <a:xfrm>
            <a:off x="4714876" y="1857364"/>
            <a:ext cx="114486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ЖИТНЯК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844" y="142852"/>
            <a:ext cx="385015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ТРАВЫ СТЕПИ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783708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ТРАВОЯДНЫЕ  МЛЕКОПИТАЮЩИЕ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3" name="Picture 90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142984"/>
            <a:ext cx="2798054" cy="207170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14546" y="2786058"/>
            <a:ext cx="106426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СУСЛИК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5" name="Picture 87" descr="image000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429000"/>
            <a:ext cx="2857520" cy="211979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357422" y="5143512"/>
            <a:ext cx="1033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САЙГАК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1266" name="Picture 2" descr="C:\Users\кал\Pictures\картинки\Sample Pictures\животные\грызуны\хомяк в кустах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1142984"/>
            <a:ext cx="2500330" cy="207476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072066" y="2786058"/>
            <a:ext cx="100777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ХОМЯК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1268" name="Picture 4" descr="C:\Users\кал\Pictures\картинки\Sample Pictures\животные\грызуны\000150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1214422"/>
            <a:ext cx="2316908" cy="17859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7500958" y="2643182"/>
            <a:ext cx="124393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ПОЛЁВКА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1269" name="Picture 5" descr="C:\Users\кал\Pictures\картинки\Sample Pictures\животные\грызуны\0001504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50" y="3428999"/>
            <a:ext cx="2487593" cy="194515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24" y="5000636"/>
            <a:ext cx="77726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ЗАЯЦ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4098" name="Picture 2" descr="G:\тушк.bmp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68" y="3500438"/>
            <a:ext cx="2583674" cy="192882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4572000" y="5072074"/>
            <a:ext cx="160447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ТУШКАНЧИК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Марченко Елена\Рабочий стол\Копия степь\where_are_you_go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8604"/>
            <a:ext cx="7281860" cy="546139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14290"/>
            <a:ext cx="548419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ХИЩНИКИ СТЕПИ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3" name="Picture 3" descr="C:\Users\кал\Pictures\картинки\Sample Pictures\животные\грызуны\хоре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735"/>
            <a:ext cx="3000396" cy="196525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428860" y="3000372"/>
            <a:ext cx="89716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ХОРЁК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2291" name="Picture 3" descr="C:\Users\кал\Pictures\картинки\Sample Pictures\животные\волки\Р Волк;-)      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1428736"/>
            <a:ext cx="2725768" cy="338139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500694" y="4357694"/>
            <a:ext cx="80150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ВОЛК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2292" name="Picture 4" descr="C:\Users\кал\Pictures\картинки\Sample Pictures\животные\лисы\fox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786190"/>
            <a:ext cx="2188871" cy="258286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714480" y="5929330"/>
            <a:ext cx="114005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ЛИСИЦА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5484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ПРЕСМЫКАЮЩИЕСЯ СТЕПИ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3" name="Picture 27" descr="543885_3"/>
          <p:cNvPicPr>
            <a:picLocks noChangeAspect="1" noChangeArrowheads="1"/>
          </p:cNvPicPr>
          <p:nvPr/>
        </p:nvPicPr>
        <p:blipFill>
          <a:blip r:embed="rId2" cstate="email"/>
          <a:srcRect l="4793" t="10641" r="8253"/>
          <a:stretch>
            <a:fillRect/>
          </a:stretch>
        </p:blipFill>
        <p:spPr bwMode="auto">
          <a:xfrm>
            <a:off x="428595" y="1500174"/>
            <a:ext cx="3376961" cy="250033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643174" y="3571876"/>
            <a:ext cx="113762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ГАДЮКА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3314" name="Picture 2" descr="C:\Users\кал\Pictures\картинки\Sample Pictures\обитатели воды\змеи\000155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1500174"/>
            <a:ext cx="3906766" cy="250033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643702" y="3571876"/>
            <a:ext cx="13211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ЯЩЕРИЦА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3315" name="Picture 3" descr="C:\Users\кал\Pictures\картинки\Sample Pictures\обитатели воды\черепахи\ЭЮЮБ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4143380"/>
            <a:ext cx="3143272" cy="235745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929190" y="6072206"/>
            <a:ext cx="133081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ЧЕРЕПАХА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214290"/>
            <a:ext cx="538480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ХИЩНЫЕ ПТИЦЫ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4338" name="Picture 2" descr="C:\Users\кал\Pictures\картинки\Sample Pictures\птицы\ОРЛЫ\golden eag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3424167" cy="257176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714480" y="3357562"/>
            <a:ext cx="188737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СТЕПНОЙ ОРЁЛ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4339" name="Picture 3" descr="C:\Users\кал\Pictures\картинки\Sample Pictures\птицы\СОВЫ\owl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000504"/>
            <a:ext cx="3286148" cy="265577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786050" y="6143644"/>
            <a:ext cx="79079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СОВА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5122" name="Picture 2" descr="G:\ястреб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1790535"/>
            <a:ext cx="3929090" cy="437269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429520" y="5715016"/>
            <a:ext cx="99899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ЯСТРЕБ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34836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ПТИЦЫ, ГНЕЗДЯЩИЕСЯ НА ЗЕМЛЕ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3" name="Picture 85" descr="2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85860"/>
            <a:ext cx="3214710" cy="238282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89" descr="bel-kuropatka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214422"/>
            <a:ext cx="3153149" cy="232689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428860" y="1357298"/>
            <a:ext cx="9973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ДРОФА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1285860"/>
            <a:ext cx="150567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КУРОПАТКА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5362" name="Picture 2" descr="C:\Users\кал\Pictures\картинки\Sample Pictures\птицы\журавль серы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786190"/>
            <a:ext cx="2209800" cy="27241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928794" y="6143644"/>
            <a:ext cx="126521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ЖУРАВЛЬ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5364" name="Picture 4" descr="C:\Users\кал\Pictures\картинки\Sample Pictures\птицы\журавль-красавк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3643314"/>
            <a:ext cx="2214578" cy="307329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6592404" y="5929330"/>
            <a:ext cx="25515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ЖУРАВЛЬ-КРАС АВКА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BOMBU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1357297"/>
            <a:ext cx="3429024" cy="317756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714480" y="142852"/>
            <a:ext cx="615841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НАСЕКОМЫЕ СТЕПИ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4071942"/>
            <a:ext cx="106663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ШМЕЛЬ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6389" name="Picture 5" descr="C:\Users\кал\Pictures\картинки\Sample Pictures\насекомые\Кузнечик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429000"/>
            <a:ext cx="3772557" cy="300039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643174" y="3571876"/>
            <a:ext cx="133408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КУЗНЕЧИК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арченко Елена\Рабочий стол\Копия степь\тюви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19" y="3214686"/>
            <a:ext cx="2508845" cy="321471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Documents and Settings\Марченко Елена\Рабочий стол\Копия степь\белоба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286124"/>
            <a:ext cx="2991386" cy="308878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Documents and Settings\Марченко Елена\Рабочий стол\Копия степь\степной орёл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57166"/>
            <a:ext cx="3102750" cy="260980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285984" y="5929330"/>
            <a:ext cx="124155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БЕЛОБАН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2500306"/>
            <a:ext cx="188737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СТЕПНОЙ ОРЁЛ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6072206"/>
            <a:ext cx="100059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ТЮВИК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2053" name="Picture 5" descr="C:\Documents and Settings\Марченко Елена\Рабочий стол\Копия степь\авдотк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357166"/>
            <a:ext cx="2643206" cy="256564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214942" y="2500306"/>
            <a:ext cx="124643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АВДОТКА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2054" name="Picture 6" descr="C:\Documents and Settings\Марченко Елена\Рабочий стол\Копия степь\курганник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72264" y="3143248"/>
            <a:ext cx="2392177" cy="235745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7358082" y="5572140"/>
            <a:ext cx="148707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КУРГАННИК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2055" name="Picture 7" descr="C:\Documents and Settings\Марченко Елена\Рабочий стол\изображение сканера\7 01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0800000">
            <a:off x="7000892" y="357166"/>
            <a:ext cx="1657070" cy="242889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57818" y="6072206"/>
            <a:ext cx="100059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ТЮВИК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2055" name="Picture 7" descr="C:\Documents and Settings\Марченко Елена\Рабочий стол\изображение сканера\7 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7000892" y="357166"/>
            <a:ext cx="1657070" cy="242889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C:\Documents and Settings\Марченко Елена\Рабочий стол\Копия степь\европейский байба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28"/>
            <a:ext cx="2281405" cy="350046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643042" y="3429000"/>
            <a:ext cx="108593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БАЙБАК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3075" name="Picture 3" descr="C:\Documents and Settings\Марченко Елена\Рабочий стол\Копия степь\шмель степно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39" y="214290"/>
            <a:ext cx="3402997" cy="35719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143240" y="3357562"/>
            <a:ext cx="217591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ШМЕЛЬ СТЕПНОЙ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3076" name="Picture 4" descr="C:\Documents and Settings\Марченко Елена\Рабочий стол\Копия степь\толстун многобугорчатый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19" y="4000504"/>
            <a:ext cx="3329343" cy="257176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5857892"/>
            <a:ext cx="255679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ТОЛСТУН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МНОГОБУГОРЧАТЫЙ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3077" name="Picture 5" descr="C:\Documents and Settings\Марченко Елена\Рабочий стол\Копия степь\степная дыбк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9057" y="4000504"/>
            <a:ext cx="3956363" cy="250033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3929058" y="6000768"/>
            <a:ext cx="207781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СТЕПНАЯ ДЫБКА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04592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ЗАНЯТИЯ ЛЮДЕЙ, ЖИВУЩИХ В СТЕПЯХ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7410" name="Picture 2" descr="C:\Users\кал\Pictures\картинки\Sample Pictures\цветы\подсолнухи\pla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71546"/>
            <a:ext cx="3643338" cy="273250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3" name="Picture 5" descr="C:\Users\кал\Pictures\картинки\Sample Pictures\фрукты, овощи\ЖЖ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5143512"/>
            <a:ext cx="2035803" cy="157161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4" name="Picture 6" descr="C:\Users\кал\Pictures\картинки\Sample Pictures\фрукты, овощи\помидоры\Рисунок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1071546"/>
            <a:ext cx="2325272" cy="171463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5" name="Picture 7" descr="C:\Users\кал\Pictures\картинки\Sample Pictures\фрукты, овощи\груши\грушы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1000108"/>
            <a:ext cx="2107020" cy="17859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6" name="Picture 8" descr="C:\Users\кал\Pictures\картинки\Sample Pictures\фрукты, овощи\яблоки\яблоки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3372" y="3000372"/>
            <a:ext cx="2643206" cy="176672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7" name="Picture 9" descr="C:\Users\кал\Pictures\картинки\Sample Pictures\фрукты, овощи\Ogurec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58082" y="2928934"/>
            <a:ext cx="1500198" cy="20057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8" name="Picture 10" descr="C:\Users\кал\Pictures\картинки\Sample Pictures\поля, степи\Пшеница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58" y="4000504"/>
            <a:ext cx="3594100" cy="27051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9" name="Picture 11" descr="C:\Users\кал\Pictures\картинки\Sample Pictures\фрукты, овощи\виноград\garden_01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143372" y="4929198"/>
            <a:ext cx="1706562" cy="170656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кал\Pictures\картинки\Sample Pictures\животные\лошади\Equine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285728"/>
            <a:ext cx="4429156" cy="292938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35" name="Picture 3" descr="C:\Users\кал\Pictures\картинки\Sample Pictures\животные\коровы\000141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571876"/>
            <a:ext cx="4071966" cy="305397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36" name="Picture 4" descr="C:\Users\кал\Pictures\картинки\Sample Pictures\животные\овцы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1656708"/>
            <a:ext cx="3143272" cy="409087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л\Pictures\работа\окр мир\Галкина И.А. Природные зоны России\тундра\Scan10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857232"/>
            <a:ext cx="8122509" cy="392909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Марченко Елена\Рабочий стол\Копия степь\27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500042"/>
            <a:ext cx="7143800" cy="53578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Марченко Елена\Рабочий стол\Копия степь\10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928670"/>
            <a:ext cx="6762796" cy="507209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0"/>
            <a:ext cx="7059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ПРИРОДНЫЕ ЗОНЫ РОССИИ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2" name="Picture 2" descr="C:\Users\кал\Pictures\работа\окр мир\Галкина И.А. Природные зоны России\тундра\Scan10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3" y="785794"/>
            <a:ext cx="8836857" cy="53578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0"/>
            <a:ext cx="22988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КЛИМАТ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" y="642918"/>
            <a:ext cx="91433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 СТЕПНОЙ ЗОНЕ БОЛЬШЕ СОЛНЕЧНОГО СВЕТА И ТЕПЛА,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МЕНЬШЕ ОСАДКОВ. СНЕГОВОЙ ПОКРОВ НЕБОЛЬШОЙ,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ЛЕЖИТ 2-3 МЕСЯЦА. ЗАМЕРЗАЕТ ТОЛЬКО ПОВЕРХНОСТНЫЙ СЛОЙ ПОЧВЫ.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2050" name="Picture 2" descr="C:\Users\кал\Pictures\картинки\Sample Pictures\Пейзаж\NZ-AU2006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500306"/>
            <a:ext cx="5357850" cy="401838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14290"/>
            <a:ext cx="5953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ЛЕТО ПРОДОЛЖИТЕЛЬНОЕ, ЖАРКОЕ,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МНОГО ЯСНЫХ, СОЛНЕЧНЫХ ДНЕЙ.</a:t>
            </a:r>
          </a:p>
        </p:txBody>
      </p:sp>
      <p:pic>
        <p:nvPicPr>
          <p:cNvPr id="1026" name="Picture 2" descr="C:\Users\кал\Pictures\картинки\Sample Pictures\поля, степи\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571611"/>
            <a:ext cx="6215106" cy="4661329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214290"/>
            <a:ext cx="6407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ДОЖДИ ЧАЩЕ ЛИВНЕВЫЕ,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ПОСЛЕ КОТОРЫХ ОБРАЗУЮТСЯ ОВРАГИ.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кал\Pictures\картинки\Sample Pictures\поля, степи\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785926"/>
            <a:ext cx="6429420" cy="4444015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642918"/>
            <a:ext cx="7326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ДУЮТ ИСУШАЮЩИЕ ПОЧВУ ВЕТРЫ-СУХОВЕИ.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208</Words>
  <Application>Microsoft Office PowerPoint</Application>
  <PresentationFormat>Экран (4:3)</PresentationFormat>
  <Paragraphs>88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130</cp:revision>
  <dcterms:created xsi:type="dcterms:W3CDTF">2010-12-07T17:05:44Z</dcterms:created>
  <dcterms:modified xsi:type="dcterms:W3CDTF">2015-03-02T16:58:11Z</dcterms:modified>
</cp:coreProperties>
</file>