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81" r:id="rId4"/>
    <p:sldId id="259" r:id="rId5"/>
    <p:sldId id="303" r:id="rId6"/>
    <p:sldId id="295" r:id="rId7"/>
    <p:sldId id="296" r:id="rId8"/>
    <p:sldId id="304" r:id="rId9"/>
    <p:sldId id="297" r:id="rId10"/>
    <p:sldId id="298" r:id="rId11"/>
    <p:sldId id="305" r:id="rId12"/>
    <p:sldId id="299" r:id="rId13"/>
    <p:sldId id="300" r:id="rId14"/>
    <p:sldId id="301" r:id="rId15"/>
    <p:sldId id="329" r:id="rId16"/>
    <p:sldId id="302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20" r:id="rId30"/>
    <p:sldId id="318" r:id="rId31"/>
    <p:sldId id="321" r:id="rId32"/>
    <p:sldId id="319" r:id="rId33"/>
    <p:sldId id="322" r:id="rId34"/>
    <p:sldId id="323" r:id="rId35"/>
    <p:sldId id="324" r:id="rId36"/>
    <p:sldId id="326" r:id="rId37"/>
    <p:sldId id="325" r:id="rId38"/>
    <p:sldId id="327" r:id="rId39"/>
    <p:sldId id="278" r:id="rId40"/>
    <p:sldId id="260" r:id="rId41"/>
    <p:sldId id="279" r:id="rId42"/>
    <p:sldId id="280" r:id="rId43"/>
    <p:sldId id="291" r:id="rId44"/>
    <p:sldId id="292" r:id="rId45"/>
    <p:sldId id="293" r:id="rId46"/>
    <p:sldId id="261" r:id="rId47"/>
    <p:sldId id="282" r:id="rId48"/>
    <p:sldId id="287" r:id="rId49"/>
    <p:sldId id="29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9" autoAdjust="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35EC9-C898-4A34-A4E7-5A5EDC74B0EE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811A-B577-486A-B86A-523FF0AF3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11A-B577-486A-B86A-523FF0AF3D2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223105530_ark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357298"/>
            <a:ext cx="785484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ПРИРОДНЫЕ ЗОНЫ РОССИИ: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ЛЕСНАЯ ЗОНА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643446"/>
            <a:ext cx="619391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ОКРУЖАЮЩИЙ МИР, 4 КЛАСС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УМК «ГАРМОНИЯ»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МАРЧЕНКО Е.В.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МОУ СОШ №3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Г. КРАСНЫЙ СУЛИН РОСТОВСКАЯ ОБЛ.</a:t>
            </a:r>
          </a:p>
        </p:txBody>
      </p:sp>
      <p:pic>
        <p:nvPicPr>
          <p:cNvPr id="9" name="Picture 4" descr="C:\Users\кал\Pictures\работа\окр мир\Галкина И.А. Природные зоны России\арктика\Scan1002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080" y="4643446"/>
            <a:ext cx="2320920" cy="1590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1" descr="berries_tj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2" y="142852"/>
            <a:ext cx="1944688" cy="143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кал\Pictures\работа\окр мир\Галкина И.А. Природные зоны России\тундра\НЕЗАБУД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809755" cy="1345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рченко Елена\Рабочий стол\изображение сканера\7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5"/>
            <a:ext cx="4714908" cy="620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57818" y="5572140"/>
            <a:ext cx="3571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В. Никонов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«Черёмуха цветёт»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857364"/>
            <a:ext cx="3095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Клён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рченко Елена\Рабочий стол\изображение сканера\клён остролист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3812797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5643578"/>
            <a:ext cx="3225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Клён остролистный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рченко Елена\Рабочий стол\изображение сканера\обыкновенная иволг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3857652" cy="522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5903893"/>
            <a:ext cx="4837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Гнездо иволги обыкновенной</a:t>
            </a:r>
          </a:p>
          <a:p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нки\природа 2\49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905277" cy="2928958"/>
          </a:xfrm>
          <a:prstGeom prst="rect">
            <a:avLst/>
          </a:prstGeom>
          <a:noFill/>
        </p:spPr>
      </p:pic>
      <p:pic>
        <p:nvPicPr>
          <p:cNvPr id="7171" name="Picture 3" descr="E:\картинки\природа 2\5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4000528" cy="3000396"/>
          </a:xfrm>
          <a:prstGeom prst="rect">
            <a:avLst/>
          </a:prstGeom>
          <a:noFill/>
        </p:spPr>
      </p:pic>
      <p:pic>
        <p:nvPicPr>
          <p:cNvPr id="22530" name="Picture 2" descr="E:\картинки\осень\1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5728"/>
            <a:ext cx="4242651" cy="2786082"/>
          </a:xfrm>
          <a:prstGeom prst="rect">
            <a:avLst/>
          </a:prstGeom>
          <a:noFill/>
        </p:spPr>
      </p:pic>
      <p:pic>
        <p:nvPicPr>
          <p:cNvPr id="22531" name="Picture 3" descr="E:\картинки\осень\клён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286124"/>
            <a:ext cx="3956034" cy="3164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картинки\осень\Ostroukhov_17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857232"/>
            <a:ext cx="5500726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429264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И. Остроухов «Золотая осень»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1857364"/>
            <a:ext cx="3571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Сосна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ОНА ЛЕСОВ\СОС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3286148" cy="645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ОНА ЛЕСОВ\КЛЁСТ СОСНОВН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071966" cy="3437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929066"/>
            <a:ext cx="4275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Клёст-сосновник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75" name="Picture 3" descr="F:\ЗОНА ЛЕСОВ\БЕЛОКРЫЛЫЙ КЛЁС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736"/>
            <a:ext cx="3643338" cy="48728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30951" y="571480"/>
            <a:ext cx="4813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Белокрылый клёст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2143116"/>
            <a:ext cx="2320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Ель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Марченко Елена\Рабочий стол\ёлка берина а\220px-Picea_abies_single_tree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380182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705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ПРИРОДНЫЕ ЗОНЫ РОССИИ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" name="Picture 2" descr="C:\Users\кал\Pictures\работа\окр мир\Галкина И.А. Природные зоны России\тундра\Scan1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785794"/>
            <a:ext cx="8836857" cy="53578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ЗОНА ЛЕСОВ\Е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2714644" cy="5598551"/>
          </a:xfrm>
          <a:prstGeom prst="rect">
            <a:avLst/>
          </a:prstGeom>
          <a:noFill/>
        </p:spPr>
      </p:pic>
      <p:pic>
        <p:nvPicPr>
          <p:cNvPr id="3" name="Picture 2" descr="C:\Documents and Settings\Марченко Елена\Рабочий стол\ёлка берина а\220px-Picea_mariana_cones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571480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ОНА ЛЕСОВ\КЛЁСТ ЕЛОВ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267667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429264"/>
            <a:ext cx="3456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Клёст-еловик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рченко Елена\Рабочий стол\ёлка берина а\265px-Picea_abies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4357718" cy="580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Марченко Елена\Рабочий стол\ёлка берина а\220px-Christmas_tree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285728"/>
            <a:ext cx="3967237" cy="5572164"/>
          </a:xfrm>
          <a:prstGeom prst="rect">
            <a:avLst/>
          </a:prstGeom>
          <a:noFill/>
        </p:spPr>
      </p:pic>
      <p:pic>
        <p:nvPicPr>
          <p:cNvPr id="8196" name="Picture 4" descr="C:\Documents and Settings\Марченко Елена\Рабочий стол\ёлка берина а\220px-Winter_in_Kharkiv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285728"/>
            <a:ext cx="418387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978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Лиственница</a:t>
            </a:r>
          </a:p>
          <a:p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2" descr="F:\ЗОНА ЛЕСОВ\ЛИСТВЕННИЦА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428728" y="2571744"/>
            <a:ext cx="5857916" cy="361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ЗОНА ЛЕСОВ\ЛИСТВЕНН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698" y="428604"/>
            <a:ext cx="3439821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ЗОНА ЛЕСОВ\СНЕГИР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3768938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088559"/>
            <a:ext cx="210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снегирь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1857364"/>
            <a:ext cx="3119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Кедр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ЗОНА ЛЕСОВ\Копия 7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285728"/>
            <a:ext cx="4342383" cy="1928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428868"/>
            <a:ext cx="152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Кедр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ЗОНА ЛЕСОВ\СБОР КЕДРОВЫХ ОРЕХ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57166"/>
            <a:ext cx="6858048" cy="4178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857760"/>
            <a:ext cx="5783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Сбор кедровых орехов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8926" y="0"/>
            <a:ext cx="343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ЗОНА ЛЕСОВ:</a:t>
            </a:r>
          </a:p>
        </p:txBody>
      </p:sp>
      <p:pic>
        <p:nvPicPr>
          <p:cNvPr id="10" name="Picture 2" descr="C:\Users\кал\Pictures\работа\окр мир\Галкина И.А. Природные зоны России\тундра\Scan1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775" y="857233"/>
            <a:ext cx="8483382" cy="514353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6314" y="2643182"/>
            <a:ext cx="150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ЛЕСОТУНДРА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57187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ТАЙГА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89138">
            <a:off x="-98172" y="2023527"/>
            <a:ext cx="2122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СМЕШАННЫЕ ЛЕСА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40340">
            <a:off x="590947" y="3412892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ШИРОКОЛИСТВЕННЫЕ ЛЕСА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ЗОНА ЛЕСОВ\КЕДРОВ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797108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786454"/>
            <a:ext cx="2662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Кедровка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857364"/>
            <a:ext cx="3578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Пихта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ЗОНА ЛЕСОВ\ПИХ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3000396" cy="6028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ЗОНА ЛЕСОВ\ЛЕС В КАРЕЛ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572032" cy="61582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214950"/>
            <a:ext cx="3571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Пихтовый лес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ЗОНА ЛЕСОВ\ДРОЗД ДЕРЯБ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3424869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429264"/>
            <a:ext cx="378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Дрозд-деряба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928802"/>
            <a:ext cx="4153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Берёза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листья\Scan1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429024" cy="6067820"/>
          </a:xfrm>
          <a:prstGeom prst="rect">
            <a:avLst/>
          </a:prstGeom>
          <a:noFill/>
        </p:spPr>
      </p:pic>
      <p:pic>
        <p:nvPicPr>
          <p:cNvPr id="19459" name="Picture 3" descr="F:\ТАЙНЫ ЛЕСА РАСТЕНИЯ\О ПУШИСТОЙ БЕРЁЗЕ.JPG"/>
          <p:cNvPicPr>
            <a:picLocks noChangeAspect="1" noChangeArrowheads="1"/>
          </p:cNvPicPr>
          <p:nvPr/>
        </p:nvPicPr>
        <p:blipFill>
          <a:blip r:embed="rId3" cstate="print"/>
          <a:srcRect l="73694" t="55992" r="5515"/>
          <a:stretch>
            <a:fillRect/>
          </a:stretch>
        </p:blipFill>
        <p:spPr bwMode="auto">
          <a:xfrm rot="10800000">
            <a:off x="5572132" y="357165"/>
            <a:ext cx="2928958" cy="597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ЗОНА ЛЕСОВ\ЛЕВИТАН БЕРЁЗОВАЯ РО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618460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714752"/>
            <a:ext cx="371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И. Левитан «Берёзовая роща»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8435" name="Picture 3" descr="F:\ЗОНА ЛЕСОВ\НИКОНОВ БЕРЁЗОВАЯ РОЩ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214710" cy="2621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6286520"/>
            <a:ext cx="371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В.Никонов «Берёзовая роща»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ЗОНА ЛЕСОВ\ПЕНОЧКА ЗАРНИЧ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500042"/>
            <a:ext cx="3685451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429264"/>
            <a:ext cx="4705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Пеночка-зарничка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3744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ЛЕТОМ СЛОЙ МЕРЗЛОТЫ ПОДТАИВАЕТ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 ГЛУБИНУ ДО 1 МЕТРА.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ОБРАЗУЮТСЯ МНОГОЧИСЛЕННЫЕ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БОЛОТЦА И РУЧЕЙКИ.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85728"/>
            <a:ext cx="2298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КЛИМАТ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8491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ГЛУБОКОЕ ОТТАИВАНИЕ ПОЧВЫ ВЕСНОЙ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ДОСТАТОЧНОЕ КОЛИЧЕСТВО ТЕПЛА И ВЛАГИ ВЕСНОЙ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14290"/>
            <a:ext cx="71191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БЕЗЛЕСЬЕ- ГЛАВНЫЙ ОТЛИЧИТЕЛЬНЫЙ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ПРИЗНАК ТУНДРЫ.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«ТУНДРА»  В ПЕРЕВОДЕ  С ЯЗЫКА  МЕСТНЫХ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ЖИТЕЛЕЙ  «БЕЗЛЕСНЫЙ»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Picture 2" descr="C:\Users\кал\Pictures\работа\окр мир\Галкина И.А. Природные зоны России\тундра\Scan10016 (5)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571744"/>
            <a:ext cx="5505710" cy="324308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6658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БОЛЬШИЕ УЧАСТКИ В ТУНДРЕ ЗАНИМАЕТ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ЛИШАЙНИК ЯГЕЛЬ.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72" descr="Picture+1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571612"/>
            <a:ext cx="5495133" cy="407196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работа\окр мир\Галкина И.А. Природные зоны России\тундра\Scan10016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500166" y="1428736"/>
            <a:ext cx="6052872" cy="428628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675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БОЛОТА ЗАРАСТАЮТ МХОМ СФАГНУМОМ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5720" y="1071546"/>
            <a:ext cx="3473446" cy="2571768"/>
            <a:chOff x="500034" y="428604"/>
            <a:chExt cx="3473446" cy="2571768"/>
          </a:xfrm>
        </p:grpSpPr>
        <p:pic>
          <p:nvPicPr>
            <p:cNvPr id="2" name="Picture 101" descr="karpal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0034" y="428604"/>
              <a:ext cx="3473446" cy="2571768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786050" y="2571744"/>
              <a:ext cx="116589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КЛЮКВА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8596" y="4071942"/>
            <a:ext cx="3438230" cy="2543250"/>
            <a:chOff x="571472" y="3429000"/>
            <a:chExt cx="3438230" cy="2543250"/>
          </a:xfrm>
        </p:grpSpPr>
        <p:pic>
          <p:nvPicPr>
            <p:cNvPr id="3" name="Picture 71" descr="berries_tj_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2" y="3429000"/>
              <a:ext cx="3429024" cy="2538878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643174" y="5572140"/>
              <a:ext cx="1366528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ГОЛУБИКА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72066" y="1071546"/>
            <a:ext cx="3565325" cy="2614688"/>
            <a:chOff x="5000628" y="428604"/>
            <a:chExt cx="3565325" cy="2614688"/>
          </a:xfrm>
        </p:grpSpPr>
        <p:pic>
          <p:nvPicPr>
            <p:cNvPr id="4" name="Picture 84" descr="lakk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00628" y="428604"/>
              <a:ext cx="3517143" cy="2571768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143768" y="2643182"/>
              <a:ext cx="1422185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МОРОШКА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72132" y="4000504"/>
            <a:ext cx="2534736" cy="2543250"/>
            <a:chOff x="5572132" y="3500438"/>
            <a:chExt cx="2534736" cy="2543250"/>
          </a:xfrm>
        </p:grpSpPr>
        <p:pic>
          <p:nvPicPr>
            <p:cNvPr id="14338" name="Picture 2" descr="C:\Users\кал\Pictures\работа\окр мир\Галкина И.А. Природные зоны России\арктика\Scan10025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572132" y="3500438"/>
              <a:ext cx="2486020" cy="2530413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715140" y="5643578"/>
              <a:ext cx="1391728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ВЕРОНИКА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8860" y="142852"/>
            <a:ext cx="4141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ЯГОДЫ ТУНДРЫ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7" descr="img_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2949568" cy="221457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6" name="Picture 2" descr="C:\Users\кал\Pictures\работа\окр мир\Галкина И.А. Природные зоны России\тундра\ПОЛЯРНАЯ И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500306"/>
            <a:ext cx="2357454" cy="304245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3714752"/>
            <a:ext cx="25514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КАРЛИКОВАЯ БЕРЁЗА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929330"/>
            <a:ext cx="19446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ПОЛЯРНАЯ ИВА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85728"/>
            <a:ext cx="4569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ДЕРЕВЬЯ ТУНДРЫ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л\Pictures\работа\окр мир\Галкина И.А. Природные зоны России\тундра\ПУШ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2857496"/>
            <a:ext cx="2317669" cy="300039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3" descr="C:\Users\кал\Pictures\работа\окр мир\Галкина И.А. Природные зоны России\тундра\НЕЗАБУД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643050"/>
            <a:ext cx="2968752" cy="342902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C:\Users\кал\Pictures\работа\окр мир\Галкина И.А. Природные зоны России\тундра\ПОЛЯРНЫЕ МА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71480"/>
            <a:ext cx="2571768" cy="399949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714884"/>
            <a:ext cx="20742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ПОЛЯРНЫЙ МАК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214950"/>
            <a:ext cx="14830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НЕЗАБУДКА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6072206"/>
            <a:ext cx="120898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ПУШИЦА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8604"/>
            <a:ext cx="3723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ЦВЕТЫ ТУНДРЫ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5276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ЖИВОТНЫЕ ТУНДРЫ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357694"/>
            <a:ext cx="1864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СЕВЕРНЫЙ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ОЛЕНЬ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(КАРИБУ)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6146" name="Picture 2" descr="C:\Users\кал\Pictures\работа\окр мир\Галкина И.А. Природные зоны России\тундра\Scan10016 (4)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14686"/>
            <a:ext cx="6000792" cy="349581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кал\Pictures\работа\окр мир\Галкина И.А. Природные зоны России\тундра\Scan1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928670"/>
            <a:ext cx="4294600" cy="257176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3" descr="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857232"/>
            <a:ext cx="2857520" cy="211573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работа\окр мир\Галкина И.А. Природные зоны России\тундра\Scan10016 (6)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3767343" cy="464347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кал\Pictures\работа\окр мир\Галкина И.А. Природные зоны России\тундра\Scan10018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143248"/>
            <a:ext cx="4646469" cy="321471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72198" y="6334780"/>
            <a:ext cx="1178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ПЕСЕЦ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643578"/>
            <a:ext cx="2958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ПОЛЯРНЫЙ ВОЛК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172" name="Picture 4" descr="C:\Users\кал\Pictures\работа\окр мир\Галкина И.А. Природные зоны России\арктика\Scan10016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42852"/>
            <a:ext cx="4279862" cy="221457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929190" y="2428868"/>
            <a:ext cx="292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ПОЛЯРНЫЙ ЗАЯЦ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000364" y="142852"/>
            <a:ext cx="3393979" cy="2857520"/>
            <a:chOff x="3000364" y="428604"/>
            <a:chExt cx="3393979" cy="2857520"/>
          </a:xfrm>
        </p:grpSpPr>
        <p:pic>
          <p:nvPicPr>
            <p:cNvPr id="11266" name="Picture 2" descr="C:\Users\кал\Pictures\работа\окр мир\Галкина И.А. Природные зоны России\тундра\ПЕСОЧНИК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00364" y="428604"/>
              <a:ext cx="3376296" cy="2857520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000628" y="2571744"/>
              <a:ext cx="1393715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БЭРДОВ </a:t>
              </a:r>
            </a:p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ПЕСОЧНИК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4282" y="142852"/>
            <a:ext cx="2571768" cy="2851026"/>
            <a:chOff x="142844" y="428604"/>
            <a:chExt cx="2571768" cy="2851026"/>
          </a:xfrm>
        </p:grpSpPr>
        <p:pic>
          <p:nvPicPr>
            <p:cNvPr id="11267" name="Picture 3" descr="C:\Users\кал\Pictures\работа\окр мир\Галкина И.А. Природные зоны России\тундра\Scan10019 (2)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4" y="428604"/>
              <a:ext cx="2571768" cy="2822963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42844" y="2571744"/>
              <a:ext cx="1433534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КУЛИК</a:t>
              </a:r>
            </a:p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 ЛОПАТЕНЬ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pic>
        <p:nvPicPr>
          <p:cNvPr id="11269" name="Picture 5" descr="C:\Users\кал\Pictures\работа\окр мир\Галкина И.А. Природные зоны России\тундра\КРЕЧЕ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286124"/>
            <a:ext cx="2571768" cy="336921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572264" y="142852"/>
            <a:ext cx="2234974" cy="2928958"/>
            <a:chOff x="6715140" y="428604"/>
            <a:chExt cx="2234974" cy="2928958"/>
          </a:xfrm>
        </p:grpSpPr>
        <p:pic>
          <p:nvPicPr>
            <p:cNvPr id="11268" name="Picture 4" descr="C:\Users\кал\Pictures\работа\окр мир\Галкина И.А. Природные зоны России\тундра\САПСАН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15140" y="428604"/>
              <a:ext cx="2230432" cy="2928958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858148" y="2928934"/>
              <a:ext cx="109196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САПСАН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3286124"/>
            <a:ext cx="98373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КРЕЧЕТ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270" name="Picture 6" descr="C:\Users\кал\Pictures\работа\окр мир\Галкина И.А. Природные зоны России\тундра\БЕЛЫЙ ЖУРАВЛЬ СТЕРХ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3286124"/>
            <a:ext cx="1643074" cy="342370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071802" y="6286520"/>
            <a:ext cx="8447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СТЕРХ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4572008"/>
            <a:ext cx="348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ПТИЦЫ ТУНДРЫ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работа\окр мир\Галкина И.А. Природные зоны России\тундра\Scan1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43" y="928670"/>
            <a:ext cx="8836857" cy="378621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857364"/>
            <a:ext cx="3307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Ясень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ченко Елена\Рабочий стол\Копия ясень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071834" cy="5022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5786" y="5429264"/>
            <a:ext cx="1571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ясень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Марченко Елена\Рабочий стол\Копия ясень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28"/>
            <a:ext cx="3192282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628" y="5429264"/>
            <a:ext cx="3023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Ясень </a:t>
            </a:r>
          </a:p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манноносный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рченко Елена\Рабочий стол\Копия ясень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429156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Марченко Елена\Рабочий стол\Копия ясень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85728"/>
            <a:ext cx="3642467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3504" y="5500702"/>
            <a:ext cx="3528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Дерево ясень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928802"/>
            <a:ext cx="5682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Черёмуха 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рченко Елена\Рабочий стол\изображение сканера\7 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979887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24" y="6088559"/>
            <a:ext cx="2704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Черёмуха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202</Words>
  <Application>Microsoft Office PowerPoint</Application>
  <PresentationFormat>Экран (4:3)</PresentationFormat>
  <Paragraphs>87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114</cp:revision>
  <dcterms:created xsi:type="dcterms:W3CDTF">2010-12-07T17:05:44Z</dcterms:created>
  <dcterms:modified xsi:type="dcterms:W3CDTF">2015-03-02T17:21:53Z</dcterms:modified>
</cp:coreProperties>
</file>