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DC80-FA6E-47A7-9A88-C238BE7B1245}" type="datetimeFigureOut">
              <a:rPr lang="ru-RU" smtClean="0"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AE31C-D6E1-4297-9522-38735A4AE4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0;&#1076;&#1084;&#1080;&#1085;&#1080;&#1089;&#1090;&#1088;&#1072;&#1090;&#1086;&#1088;\&#1056;&#1072;&#1073;&#1086;&#1095;&#1080;&#1081;%20&#1089;&#1090;&#1086;&#1083;\&#1041;&#1072;&#1088;&#1073;&#1072;&#1088;&#1080;&#1082;&#1080;%20-%20&#1044;&#1088;&#1091;&#1079;&#1100;&#1103;%20(1).mp3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347682582_506680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764704"/>
            <a:ext cx="7416824" cy="556261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r11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60648"/>
            <a:ext cx="7656884" cy="633516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Презентацию подготовила</a:t>
            </a:r>
          </a:p>
          <a:p>
            <a:pPr algn="ctr">
              <a:buNone/>
            </a:pPr>
            <a:r>
              <a:rPr lang="ru-RU" dirty="0" smtClean="0"/>
              <a:t>учитель начальных классов</a:t>
            </a:r>
          </a:p>
          <a:p>
            <a:pPr algn="ctr">
              <a:buNone/>
            </a:pPr>
            <a:r>
              <a:rPr lang="ru-RU" dirty="0" smtClean="0"/>
              <a:t>Гаврилова Е.П.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Дружба крепкая не  сломается!</a:t>
            </a:r>
            <a:endParaRPr lang="ru-RU" i="1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091c2ca86e52d514d8b95b5f3cb2b05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196752"/>
            <a:ext cx="7697464" cy="542718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5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ДРУЖБА</a:t>
            </a:r>
            <a:endParaRPr lang="ru-RU" sz="15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Вы узнаете.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Что такое дружба.</a:t>
            </a:r>
          </a:p>
          <a:p>
            <a:r>
              <a:rPr lang="ru-RU" sz="4000" b="1" dirty="0" smtClean="0"/>
              <a:t>Какими </a:t>
            </a:r>
            <a:r>
              <a:rPr lang="ru-RU" sz="4000" b="1" dirty="0"/>
              <a:t>должны быть истинные </a:t>
            </a:r>
            <a:r>
              <a:rPr lang="ru-RU" sz="4000" b="1" dirty="0" smtClean="0"/>
              <a:t>друзья.</a:t>
            </a:r>
          </a:p>
          <a:p>
            <a:r>
              <a:rPr lang="ru-RU" sz="4000" b="1" dirty="0" smtClean="0"/>
              <a:t>Законы  дружбы.</a:t>
            </a:r>
            <a:endParaRPr lang="ru-RU" sz="4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u="sng" dirty="0" smtClean="0"/>
              <a:t>Дружба</a:t>
            </a:r>
            <a:r>
              <a:rPr lang="ru-RU" sz="5400" dirty="0" smtClean="0"/>
              <a:t> – это отношения, основанные на взаимной привязанности и личных интересах.</a:t>
            </a:r>
            <a:endParaRPr lang="ru-RU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    «</a:t>
            </a:r>
            <a:r>
              <a:rPr lang="ru-RU" sz="5400" dirty="0"/>
              <a:t>Нам следует обращаться со своими друзьями так же, как мы  хотели бы, чтобы друзья обращались с нами</a:t>
            </a:r>
            <a:r>
              <a:rPr lang="ru-RU" sz="5400" dirty="0" smtClean="0"/>
              <a:t>.»</a:t>
            </a:r>
          </a:p>
          <a:p>
            <a:pPr algn="r">
              <a:buNone/>
            </a:pPr>
            <a:r>
              <a:rPr lang="ru-RU" sz="4000" i="1" dirty="0" smtClean="0"/>
              <a:t>Аристотель</a:t>
            </a:r>
            <a:endParaRPr lang="ru-RU" sz="40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prstTxWarp prst="textWave1">
              <a:avLst>
                <a:gd name="adj1" fmla="val 12500"/>
                <a:gd name="adj2" fmla="val -185"/>
              </a:avLst>
            </a:prstTxWarp>
          </a:bodyPr>
          <a:lstStyle/>
          <a:p>
            <a:r>
              <a:rPr lang="ru-RU" dirty="0" err="1" smtClean="0">
                <a:ln>
                  <a:solidFill>
                    <a:srgbClr val="990099"/>
                  </a:solidFill>
                </a:ln>
                <a:solidFill>
                  <a:srgbClr val="990099"/>
                </a:solidFill>
              </a:rPr>
              <a:t>физминутка</a:t>
            </a:r>
            <a:endParaRPr lang="ru-RU" dirty="0">
              <a:ln>
                <a:solidFill>
                  <a:srgbClr val="990099"/>
                </a:solidFill>
              </a:ln>
              <a:solidFill>
                <a:srgbClr val="990099"/>
              </a:solidFill>
            </a:endParaRPr>
          </a:p>
        </p:txBody>
      </p:sp>
      <p:pic>
        <p:nvPicPr>
          <p:cNvPr id="4" name="Содержимое 3" descr="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87624" y="1484784"/>
            <a:ext cx="6663992" cy="5184576"/>
          </a:xfrm>
        </p:spPr>
      </p:pic>
      <p:pic>
        <p:nvPicPr>
          <p:cNvPr id="5" name="Барбарики - Друзья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956376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416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Самопроверка.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Выполнить задание № 6</a:t>
            </a:r>
          </a:p>
          <a:p>
            <a:pPr algn="ctr">
              <a:buNone/>
            </a:pPr>
            <a:r>
              <a:rPr lang="ru-RU" sz="4800" dirty="0"/>
              <a:t>в</a:t>
            </a:r>
            <a:r>
              <a:rPr lang="ru-RU" sz="4800" dirty="0" smtClean="0"/>
              <a:t> рабочей тетради</a:t>
            </a:r>
          </a:p>
          <a:p>
            <a:pPr algn="ctr">
              <a:buNone/>
            </a:pPr>
            <a:r>
              <a:rPr lang="ru-RU" sz="4800" dirty="0"/>
              <a:t>п</a:t>
            </a:r>
            <a:r>
              <a:rPr lang="ru-RU" sz="4800" dirty="0" smtClean="0"/>
              <a:t>о теме «Дружба»</a:t>
            </a:r>
            <a:endParaRPr lang="ru-RU" sz="4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Домашнее задание.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Подобрать пословицы о дружбе.</a:t>
            </a:r>
            <a:endParaRPr lang="ru-RU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89</Words>
  <Application>Microsoft Office PowerPoint</Application>
  <PresentationFormat>Экран (4:3)</PresentationFormat>
  <Paragraphs>19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Дружба крепкая не  сломается!</vt:lpstr>
      <vt:lpstr>Слайд 3</vt:lpstr>
      <vt:lpstr>Вы узнаете.</vt:lpstr>
      <vt:lpstr>Слайд 5</vt:lpstr>
      <vt:lpstr>Слайд 6</vt:lpstr>
      <vt:lpstr>физминутка</vt:lpstr>
      <vt:lpstr>Самопроверка.</vt:lpstr>
      <vt:lpstr>Домашнее задание.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2014-02-03T11:43:50Z</dcterms:created>
  <dcterms:modified xsi:type="dcterms:W3CDTF">2014-02-03T12:00:41Z</dcterms:modified>
</cp:coreProperties>
</file>