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6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6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45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9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4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15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2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5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99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7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9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897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68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932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63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07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0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1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9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2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9D02-1656-4D5F-BA54-81E2C0848E20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16EA-8F45-44F9-81F6-595402281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3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2D76B9">
                <a:lumMod val="92000"/>
              </a:srgbClr>
            </a:gs>
            <a:gs pos="6000">
              <a:schemeClr val="accent1">
                <a:lumMod val="86000"/>
                <a:lumOff val="14000"/>
              </a:schemeClr>
            </a:gs>
            <a:gs pos="0">
              <a:schemeClr val="accent1">
                <a:lumMod val="88000"/>
                <a:lumOff val="12000"/>
              </a:schemeClr>
            </a:gs>
            <a:gs pos="72000">
              <a:srgbClr val="3371B3">
                <a:lumMod val="95000"/>
              </a:srgbClr>
            </a:gs>
            <a:gs pos="59000">
              <a:srgbClr val="336CA9">
                <a:lumMod val="100000"/>
              </a:srgbClr>
            </a:gs>
            <a:gs pos="20000">
              <a:srgbClr val="2962A2"/>
            </a:gs>
            <a:gs pos="39000">
              <a:srgbClr val="4380C0">
                <a:lumMod val="86000"/>
              </a:srgbClr>
            </a:gs>
            <a:gs pos="92000">
              <a:schemeClr val="bg2">
                <a:lumMod val="97000"/>
                <a:alpha val="32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4DD76A-64B7-4F93-A38B-45966D3C887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03.03.2015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B3BC0B-8F6E-4162-9ED0-B9A9B562B90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82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493" y="1"/>
            <a:ext cx="8534400" cy="97536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БЛИЖАЙШАЯ  К  ЗЕМЛЕ  ЗВЕЗДА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2" descr="http://www.tesis.lebedev.ru/img_resizemy.php?filename=upload/images/aia304/2015/201503/20150302_1200_aia304_1024.gif&amp;h=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7" y="713554"/>
            <a:ext cx="6400800" cy="59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6641" y="5617039"/>
            <a:ext cx="314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СОЛНЦЕ</a:t>
            </a:r>
          </a:p>
        </p:txBody>
      </p:sp>
    </p:spTree>
    <p:extLst>
      <p:ext uri="{BB962C8B-B14F-4D97-AF65-F5344CB8AC3E}">
        <p14:creationId xmlns:p14="http://schemas.microsoft.com/office/powerpoint/2010/main" val="33753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6306/114357746.0/0_80c2d_b852d14e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92" y="854741"/>
            <a:ext cx="7933508" cy="553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5188" y="269966"/>
            <a:ext cx="7301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A50E8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ОРИЕНТИРОВАНИЕ  ПО  СОЛНЦУ</a:t>
            </a:r>
          </a:p>
        </p:txBody>
      </p:sp>
    </p:spTree>
    <p:extLst>
      <p:ext uri="{BB962C8B-B14F-4D97-AF65-F5344CB8AC3E}">
        <p14:creationId xmlns:p14="http://schemas.microsoft.com/office/powerpoint/2010/main" val="41223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OtgRrm3a0D4/UZFO0dwbstI/AAAAAAAAADo/0PVSLV4F7JI/s1600/%D0%90%D1%81%D1%82%D1%80%D0%BE%D0%BD%D0%BE%D0%BC%D0%B8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6" y="934904"/>
            <a:ext cx="6096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721" y="165463"/>
            <a:ext cx="4450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АСТРОНОМИЯ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0332" y="5882504"/>
            <a:ext cx="3944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АСТРОНОМ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9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earth-chronicles.ru/Publications_5/72/solnc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9" y="243726"/>
            <a:ext cx="8856617" cy="62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979" y="4667794"/>
            <a:ext cx="8521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СОЛНЦЕ -</a:t>
            </a:r>
          </a:p>
          <a:p>
            <a:r>
              <a:rPr lang="ru-RU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</a:t>
            </a:r>
          </a:p>
          <a:p>
            <a:r>
              <a:rPr lang="ru-RU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ОГРОМНЫЙ  ОГНЕННЫЙ  ШАР  ИЗ  ГАЗА.</a:t>
            </a:r>
            <a:endParaRPr lang="ru-RU" sz="2400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urano.ru/wp-content/uploads/2010/12/%D0%98%D0%B7%D0%BE%D0%B1%D1%80%D0%B0%D0%B6%D0%B5%D0%BD%D0%B8%D0%B5-%D0%A1%D0%BE%D0%BB%D0%BD%D1%86%D0%B0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25" y="304800"/>
            <a:ext cx="9353006" cy="64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966" y="1323702"/>
            <a:ext cx="867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cap="all" dirty="0">
                <a:ln w="3175" cmpd="sng">
                  <a:noFill/>
                </a:ln>
                <a:solidFill>
                  <a:srgbClr val="76DBF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Солнце  -</a:t>
            </a:r>
            <a:br>
              <a:rPr lang="ru-RU" sz="3600" cap="all" dirty="0">
                <a:ln w="3175" cmpd="sng">
                  <a:noFill/>
                </a:ln>
                <a:solidFill>
                  <a:srgbClr val="76DBF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600" cap="all" dirty="0">
                <a:ln w="3175" cmpd="sng">
                  <a:noFill/>
                </a:ln>
                <a:solidFill>
                  <a:srgbClr val="76DBF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жёлтый   карлик</a:t>
            </a:r>
            <a:endParaRPr lang="ru-RU" dirty="0">
              <a:solidFill>
                <a:srgbClr val="76DBF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3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212" y="189960"/>
            <a:ext cx="5920564" cy="80281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Солнце  и  земля</a:t>
            </a:r>
            <a:endParaRPr lang="ru-RU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://img-fotki.yandex.ru/get/3000/eugenio19.d/0_166fb_cb65fbb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6" y="1418238"/>
            <a:ext cx="4347493" cy="434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7" y="1418238"/>
            <a:ext cx="6536602" cy="43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685800"/>
            <a:ext cx="10631488" cy="5586413"/>
          </a:xfrm>
        </p:spPr>
        <p:txBody>
          <a:bodyPr>
            <a:normAutofit/>
          </a:bodyPr>
          <a:lstStyle/>
          <a:p>
            <a:pPr lvl="0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Узнать,</a:t>
            </a:r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 такое звёзды.</a:t>
            </a:r>
          </a:p>
          <a:p>
            <a:pPr lvl="0"/>
            <a:r>
              <a:rPr lang="ru-RU" sz="4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ru-RU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какими бывают звёзды.</a:t>
            </a:r>
          </a:p>
          <a:p>
            <a:pPr lvl="0"/>
            <a:r>
              <a:rPr lang="ru-RU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Познакомиться</a:t>
            </a:r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ближайшей к Земле звезде.</a:t>
            </a:r>
          </a:p>
          <a:p>
            <a:pPr lvl="0"/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роль ближайшей звезды в нашей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5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4128" y="347061"/>
            <a:ext cx="4950566" cy="3929104"/>
          </a:xfrm>
          <a:prstGeom prst="rect">
            <a:avLst/>
          </a:prstGeom>
          <a:effectLst>
            <a:glow rad="838200">
              <a:schemeClr val="bg2">
                <a:lumMod val="60000"/>
                <a:lumOff val="40000"/>
                <a:alpha val="35000"/>
              </a:schemeClr>
            </a:glow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595283" y="3361765"/>
            <a:ext cx="24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900" cmpd="sng">
                  <a:solidFill>
                    <a:srgbClr val="052F61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052F61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ЗВЁЗДЫ</a:t>
            </a:r>
            <a:endParaRPr lang="ru-RU" sz="4000" dirty="0">
              <a:solidFill>
                <a:prstClr val="white"/>
              </a:solidFill>
            </a:endParaRPr>
          </a:p>
        </p:txBody>
      </p:sp>
      <p:pic>
        <p:nvPicPr>
          <p:cNvPr id="1030" name="Picture 6" descr="http://nativum.com/wp-content/uploads/2011/02/zemlyane-uvidyat-solnce-celik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35" y="2353236"/>
            <a:ext cx="4931954" cy="37920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022976" y="5311587"/>
            <a:ext cx="241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pc="50" dirty="0">
                <a:ln w="12700" cmpd="sng">
                  <a:solidFill>
                    <a:srgbClr val="C6232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62324">
                    <a:lumMod val="50000"/>
                  </a:srgbClr>
                </a:solidFill>
                <a:effectLst>
                  <a:glow rad="53100">
                    <a:srgbClr val="C62324">
                      <a:satMod val="180000"/>
                      <a:alpha val="30000"/>
                    </a:srgbClr>
                  </a:glow>
                </a:effectLst>
              </a:rPr>
              <a:t>СОЛНЦЕ</a:t>
            </a:r>
            <a:endParaRPr lang="ru-RU" sz="4000" dirty="0">
              <a:solidFill>
                <a:srgbClr val="C6232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85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48" y="693174"/>
            <a:ext cx="10943304" cy="5633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 на дом: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Учебник стр. 6–12,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/т стр. 3 № 3.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выбору: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Придумайте фантастическую историю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звёздное небо.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придумайте, что расскажет о Солнце космонавт.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5634" name="Picture 2" descr="http://thumbs.dreamstime.com/thumb_150/1179912737PxyTw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044" y="4680054"/>
            <a:ext cx="2572838" cy="191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41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521" y="283960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liubavyshka.ru/_ph/17/2/62706863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5" y="294968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7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vigenie planet Движение планет Солнечной системы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3" y="201906"/>
            <a:ext cx="10258697" cy="64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6075" y="771525"/>
            <a:ext cx="606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СОЛНЕЧНАЯ  СИСТЕМА</a:t>
            </a:r>
            <a:endParaRPr lang="ru-RU" sz="36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947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http://www.setwalls.ru/large/201304/9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9996"/>
            <a:ext cx="6346824" cy="3966765"/>
          </a:xfrm>
          <a:prstGeom prst="rect">
            <a:avLst/>
          </a:prstGeom>
          <a:noFill/>
        </p:spPr>
      </p:pic>
      <p:pic>
        <p:nvPicPr>
          <p:cNvPr id="324612" name="Picture 4" descr="http://fb.ru/misc/i/gallery/5329/412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88" y="2557463"/>
            <a:ext cx="6339239" cy="3952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785813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i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9525" y="5186363"/>
            <a:ext cx="305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52F6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ПОГОВОРКИ</a:t>
            </a:r>
            <a:endParaRPr lang="ru-RU" sz="3600" b="1" i="1" dirty="0">
              <a:solidFill>
                <a:srgbClr val="052F61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7378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12" y="428625"/>
            <a:ext cx="10517187" cy="5414963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Солнце,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как родная матушка, никогда не  обидит.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встало, всем принесло радость.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встает, так и день настаёт.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3924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939" y="0"/>
            <a:ext cx="5072154" cy="108034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СОЛНЦЕ  И  ЗЕМЛЯ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://earth-chronicles.ru/Publications_5/53/sun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10" y="862631"/>
            <a:ext cx="8527012" cy="56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48" y="386819"/>
            <a:ext cx="9188451" cy="1513419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Что расскажет </a:t>
            </a:r>
            <a:r>
              <a:rPr lang="en-US" sz="4000" b="1" i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  </a:t>
            </a:r>
            <a:r>
              <a:rPr lang="ru-RU" sz="4000" b="1" i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о </a:t>
            </a:r>
            <a:r>
              <a:rPr lang="en-US" sz="4000" b="1" i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000" b="1" i="1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солнце…</a:t>
            </a:r>
            <a:endParaRPr lang="ru-RU" sz="4000" dirty="0">
              <a:solidFill>
                <a:schemeClr val="tx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913" y="1857376"/>
            <a:ext cx="2833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ХЛЕБОРОБ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13" y="2743200"/>
            <a:ext cx="1576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</a:t>
            </a:r>
            <a:endParaRPr lang="ru-RU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0612" y="3486150"/>
            <a:ext cx="1371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6451" y="4357687"/>
            <a:ext cx="513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ПУТЕШЕСТВЕННИК</a:t>
            </a:r>
            <a:endParaRPr lang="ru-RU" sz="4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obozrenie-plus.com/wp-content/uploads/2013/07/hdpacksuperiorwallpapers503_127-DC46-CDAF-C2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93" y="187119"/>
            <a:ext cx="10169157" cy="63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502" y="62865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ВЫРАСТИТЬ ХОРОШИЙ  УРОЖАЙ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982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408726.vk.me/v408726817/4185/GgOFpzUUE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2" y="141469"/>
            <a:ext cx="9910354" cy="65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6340" y="5157788"/>
            <a:ext cx="5944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ДАРИТ  ВДОХНОВЕНИЕ</a:t>
            </a:r>
            <a:endParaRPr lang="ru-RU" sz="4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ikar.info/pictures_ckfinder/images/5528325503665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66917"/>
            <a:ext cx="9457509" cy="650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8240" y="365760"/>
            <a:ext cx="70647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СОЛНЦЕ</a:t>
            </a:r>
          </a:p>
          <a:p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ДАРИТ  СИЛУ  </a:t>
            </a:r>
          </a:p>
          <a:p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И  ЗДОРОВЬЕ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</Words>
  <Application>Microsoft Office PowerPoint</Application>
  <PresentationFormat>Широкоэкранный</PresentationFormat>
  <Paragraphs>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Century Gothic</vt:lpstr>
      <vt:lpstr>Times New Roman</vt:lpstr>
      <vt:lpstr>Wingdings 3</vt:lpstr>
      <vt:lpstr>Тема Office</vt:lpstr>
      <vt:lpstr>9_Сектор</vt:lpstr>
      <vt:lpstr>БЛИЖАЙШАЯ  К  ЗЕМЛЕ  ЗВЕЗДА</vt:lpstr>
      <vt:lpstr>Презентация PowerPoint</vt:lpstr>
      <vt:lpstr>Презентация PowerPoint</vt:lpstr>
      <vt:lpstr>1. Солнце, как родная матушка, никогда не  обидит. 2. Солнце встало, всем принесло радость. 3. Солнце встает, так и день настаёт.  </vt:lpstr>
      <vt:lpstr>СОЛНЦЕ  И  ЗЕМЛЯ</vt:lpstr>
      <vt:lpstr>Что расскажет   о  солнце…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  и  земля</vt:lpstr>
      <vt:lpstr>Презентация PowerPoint</vt:lpstr>
      <vt:lpstr>Презентация PowerPoint</vt:lpstr>
      <vt:lpstr>Задание на дом: – Учебник стр. 6–12, р/т стр. 3 № 3.   По выбору:  - Придумайте фантастическую историю  про звёздное небо. Или - придумайте, что расскажет о Солнце космонавт.     </vt:lpstr>
      <vt:lpstr>МОЛОДЦЫ!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БЛИЖАЙШАЯ  К  ЗЕМЛЕ  ЗВЕЗДА</dc:title>
  <dc:creator>Елена</dc:creator>
  <cp:lastModifiedBy>Елена</cp:lastModifiedBy>
  <cp:revision>13</cp:revision>
  <dcterms:created xsi:type="dcterms:W3CDTF">2015-03-03T05:31:23Z</dcterms:created>
  <dcterms:modified xsi:type="dcterms:W3CDTF">2015-03-03T05:39:10Z</dcterms:modified>
</cp:coreProperties>
</file>