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82A2-4FAE-476E-8FC6-60381AA9632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DDD4-D1EF-40B6-85FB-A702DCFE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1;%20&#1076;&#1080;&#1089;&#1082;\&#1052;&#1072;&#1084;&#1072;\&#1087;&#1088;&#1072;&#1079;&#1076;&#1085;&#1080;&#1082;&#1080;\&#1074;&#1099;&#1087;&#1091;&#1089;&#1082;&#1085;&#1086;&#1081;\&#1084;&#1091;&#1079;&#1099;&#1082;&#1072;%20&#1076;&#1083;&#1103;%20&#1074;&#1099;&#1087;&#1091;&#1089;&#1082;&#1085;&#1086;&#1075;&#1086;\&#1084;&#1072;&#1083;&#1077;&#1085;&#1100;&#1082;&#1072;&#1103;%20&#1089;&#1090;&#1088;&#1072;&#1085;&#107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1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4431"/>
            <a:ext cx="8818091" cy="661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origina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00496" y="2357430"/>
            <a:ext cx="3186935" cy="4310071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42968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Мы теперь не просто дети!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      Мы теперь -  ученики!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141">
            <a:off x="2998655" y="3796593"/>
            <a:ext cx="15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ШКОЛА  45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428604"/>
            <a:ext cx="6381190" cy="6622641"/>
          </a:xfrm>
          <a:noFill/>
          <a:ln/>
        </p:spPr>
      </p:pic>
      <p:pic>
        <p:nvPicPr>
          <p:cNvPr id="5" name="Picture 11" descr="P1100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021138"/>
            <a:ext cx="2090738" cy="2836862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15436" cy="1071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СТРАНА</a:t>
            </a: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dirty="0" smtClean="0">
                <a:ln>
                  <a:solidFill>
                    <a:srgbClr val="3333CC"/>
                  </a:solidFill>
                </a:ln>
                <a:solidFill>
                  <a:srgbClr val="FFC000"/>
                </a:solidFill>
              </a:rPr>
              <a:t>ЗНАНИЙ</a:t>
            </a:r>
            <a:endParaRPr lang="ru-RU" dirty="0">
              <a:ln>
                <a:solidFill>
                  <a:srgbClr val="3333CC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6822"/>
            <a:ext cx="9144000" cy="68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ГОРЫ   ЧИСЕЛ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919" y="1285860"/>
            <a:ext cx="893808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43372" y="1214422"/>
            <a:ext cx="10715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chemeClr val="bg1"/>
                </a:solidFill>
              </a:rPr>
              <a:t>1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000240"/>
            <a:ext cx="642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92D050"/>
                </a:solidFill>
              </a:rPr>
              <a:t>3</a:t>
            </a:r>
            <a:endParaRPr lang="ru-RU" sz="13800" b="1" i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786190"/>
            <a:ext cx="571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/>
              <a:t>5</a:t>
            </a:r>
            <a:endParaRPr lang="ru-RU" sz="16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286256"/>
            <a:ext cx="6429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ru-RU" sz="16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143116"/>
            <a:ext cx="6429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rgbClr val="FFC000"/>
                </a:solidFill>
              </a:rPr>
              <a:t>6</a:t>
            </a:r>
            <a:endParaRPr lang="ru-RU" sz="16600" b="1" i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3714752"/>
            <a:ext cx="500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</a:t>
            </a:r>
            <a:endParaRPr lang="ru-RU" sz="166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786190"/>
            <a:ext cx="500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rgbClr val="FF0000"/>
                </a:solidFill>
              </a:rPr>
              <a:t>7</a:t>
            </a:r>
            <a:endParaRPr lang="ru-RU" sz="16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857364"/>
            <a:ext cx="5000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1928802"/>
            <a:ext cx="428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solidFill>
                  <a:srgbClr val="FFFF00"/>
                </a:solidFill>
              </a:rPr>
              <a:t>8</a:t>
            </a:r>
            <a:endParaRPr lang="ru-RU" sz="13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ОКЕАН ОТКРЫТИЙ 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8" y="1357298"/>
            <a:ext cx="93726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643050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ГАВАНЬ ГРАМОТЕЕВ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1" descr="8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99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929066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9" t="1140" r="909" b="6631"/>
          <a:stretch>
            <a:fillRect/>
          </a:stretch>
        </p:blipFill>
        <p:spPr bwMode="auto">
          <a:xfrm>
            <a:off x="0" y="0"/>
            <a:ext cx="8643966" cy="67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929618" cy="107157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ЛИТЕРАТУРНЫЙ ОСТРОВ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214554"/>
            <a:ext cx="2185991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1177">
            <a:off x="5868924" y="1619755"/>
            <a:ext cx="1292182" cy="15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500306"/>
            <a:ext cx="1428760" cy="2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14818"/>
            <a:ext cx="1843090" cy="24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083" b="4167"/>
          <a:stretch>
            <a:fillRect/>
          </a:stretch>
        </p:blipFill>
        <p:spPr bwMode="auto">
          <a:xfrm>
            <a:off x="5715008" y="3714752"/>
            <a:ext cx="2124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7168"/>
            <a:ext cx="9144000" cy="676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35726"/>
            <a:ext cx="9617925" cy="69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90000"/>
            <a:ext cx="30960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273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3571868" cy="33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1285860"/>
            <a:ext cx="2757500" cy="357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8858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Application>Microsoft Office PowerPoint</Application>
  <PresentationFormat>Экран (4:3)</PresentationFormat>
  <Paragraphs>17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ГОРЫ   ЧИСЕЛ</vt:lpstr>
      <vt:lpstr>ОКЕАН ОТКРЫТИЙ </vt:lpstr>
      <vt:lpstr>ГАВАНЬ ГРАМОТЕЕВ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33</cp:revision>
  <dcterms:created xsi:type="dcterms:W3CDTF">2012-08-15T11:36:17Z</dcterms:created>
  <dcterms:modified xsi:type="dcterms:W3CDTF">2012-10-30T16:02:48Z</dcterms:modified>
</cp:coreProperties>
</file>