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5255B"/>
    <a:srgbClr val="FF33CC"/>
    <a:srgbClr val="7E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 userDrawn="1"/>
        </p:nvSpPr>
        <p:spPr>
          <a:xfrm>
            <a:off x="1318243" y="1484784"/>
            <a:ext cx="6186568" cy="4176463"/>
          </a:xfrm>
          <a:prstGeom prst="round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4.jpeg"/><Relationship Id="rId26" Type="http://schemas.openxmlformats.org/officeDocument/2006/relationships/image" Target="../media/image1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jpeg"/><Relationship Id="rId34" Type="http://schemas.openxmlformats.org/officeDocument/2006/relationships/image" Target="../media/image20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5" Type="http://schemas.openxmlformats.org/officeDocument/2006/relationships/image" Target="../media/image11.jpeg"/><Relationship Id="rId3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20" Type="http://schemas.openxmlformats.org/officeDocument/2006/relationships/image" Target="../media/image6.jpeg"/><Relationship Id="rId29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0.jpeg"/><Relationship Id="rId32" Type="http://schemas.openxmlformats.org/officeDocument/2006/relationships/image" Target="../media/image18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23" Type="http://schemas.openxmlformats.org/officeDocument/2006/relationships/image" Target="../media/image9.jpeg"/><Relationship Id="rId28" Type="http://schemas.openxmlformats.org/officeDocument/2006/relationships/image" Target="../media/image14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31" Type="http://schemas.openxmlformats.org/officeDocument/2006/relationships/image" Target="../media/image1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Relationship Id="rId22" Type="http://schemas.openxmlformats.org/officeDocument/2006/relationships/image" Target="../media/image8.jpeg"/><Relationship Id="rId27" Type="http://schemas.openxmlformats.org/officeDocument/2006/relationships/image" Target="../media/image13.jpeg"/><Relationship Id="rId30" Type="http://schemas.openxmlformats.org/officeDocument/2006/relationships/image" Target="../media/image16.jpeg"/><Relationship Id="rId35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http://img-fotki.yandex.ru/get/5903/svetlera.283/0_5b4c3_74d5c855_XL.jpg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Рамка 3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blipFill>
            <a:blip r:embed="rId15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8" name="Picture 2" descr="http://www.pozitiff.info/uploads/posts/2012-05/1336516083_red_army_38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09809">
            <a:off x="194108" y="1101046"/>
            <a:ext cx="1210263" cy="15390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://www.seti.ee/narva/uploads/newbb/12314_463f3a33873d1.jpg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62745">
            <a:off x="1467743" y="-30366"/>
            <a:ext cx="1468795" cy="190576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://www.seti.ee/narva/uploads/newbb/12314_463f3a33873d1.jpg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7496" y="26093"/>
            <a:ext cx="2162742" cy="280615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http://www.iaoo.ru/files/image/virtual_gallery_war/b/mir00012.jpg"/>
          <p:cNvPicPr>
            <a:picLocks noChangeAspect="1" noChangeArrowheads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02130" y="5644479"/>
            <a:ext cx="1329560" cy="10749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http://i7.pixs.ru/storage/9/7/7/5c9c32acbb_4370063_10108977.jpg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83976"/>
            <a:ext cx="1725419" cy="113701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http://sfw.so/uploads/posts/2009-02/1235389513_3.jpg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52298">
            <a:off x="7106678" y="241979"/>
            <a:ext cx="1165788" cy="159819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http://www.nextonmarket.com/u/5051/p/640x480/cc32452646b341569045dd57843ba5fc.jpg"/>
          <p:cNvPicPr>
            <a:picLocks noChangeAspect="1" noChangeArrowheads="1"/>
          </p:cNvPicPr>
          <p:nvPr userDrawn="1"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1"/>
          <a:stretch/>
        </p:blipFill>
        <p:spPr bwMode="auto">
          <a:xfrm>
            <a:off x="4069724" y="252123"/>
            <a:ext cx="1704211" cy="120071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8" descr="http://i061.radikal.ru/1002/2d/2860727817e6.jpg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2112" y="99721"/>
            <a:ext cx="2266575" cy="154410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http://za.zubr.in.ua/wp-content/images/2012/05/q1.jpg"/>
          <p:cNvPicPr>
            <a:picLocks noChangeAspect="1" noChangeArrowheads="1"/>
          </p:cNvPicPr>
          <p:nvPr userDrawn="1"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229" y="5503853"/>
            <a:ext cx="1968116" cy="12894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http://im6-tub-ru.yandex.net/i?id=133544828-67-72&amp;n=24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3130" y="5498016"/>
            <a:ext cx="1958870" cy="12992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s009.radikal.ru/i307/1101/43/fde0011f4ae0.jpg"/>
          <p:cNvPicPr>
            <a:picLocks noChangeAspect="1" noChangeArrowheads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31483">
            <a:off x="7586677" y="2348880"/>
            <a:ext cx="1302792" cy="176350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http://baursak.info/pictures08/055_02.jpg"/>
          <p:cNvPicPr>
            <a:picLocks noChangeAspect="1" noChangeArrowheads="1"/>
          </p:cNvPicPr>
          <p:nvPr userDrawn="1"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14911" y="5612925"/>
            <a:ext cx="1778862" cy="109813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s56.radikal.ru/i154/1105/c2/4f1965649897.jpg"/>
          <p:cNvPicPr>
            <a:picLocks noChangeAspect="1" noChangeArrowheads="1"/>
          </p:cNvPicPr>
          <p:nvPr userDrawn="1"/>
        </p:nvPicPr>
        <p:blipFill rotWithShape="1"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81019" y="5381604"/>
            <a:ext cx="1949365" cy="131278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4" descr="http://www.ulyanovskcity.ru/images/news/123509_67_662334913.jpg"/>
          <p:cNvPicPr>
            <a:picLocks noChangeAspect="1" noChangeArrowheads="1"/>
          </p:cNvPicPr>
          <p:nvPr userDrawn="1"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5202" y="44692"/>
            <a:ext cx="2562385" cy="165416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ura.9may.ru/images/20956/46/209564646.jpg"/>
          <p:cNvPicPr>
            <a:picLocks noChangeAspect="1" noChangeArrowheads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65738">
            <a:off x="7588262" y="3861513"/>
            <a:ext cx="1301207" cy="166821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http://s.vtambove.ru/photos/0/5/95/5298391bb1377_normal.jpg"/>
          <p:cNvPicPr>
            <a:picLocks noChangeAspect="1" noChangeArrowheads="1"/>
          </p:cNvPicPr>
          <p:nvPr userDrawn="1"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235" y="3426025"/>
            <a:ext cx="1038008" cy="14899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2" descr="http://media.gorannecin.rs/2011/07/Poster198-272x440.jpg"/>
          <p:cNvPicPr>
            <a:picLocks noChangeAspect="1" noChangeArrowheads="1"/>
          </p:cNvPicPr>
          <p:nvPr userDrawn="1"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61051">
            <a:off x="295977" y="2089967"/>
            <a:ext cx="917732" cy="14845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design-warez.ru/uploads/posts/2011-05/1304503987_15-61273142211.jpg"/>
          <p:cNvPicPr>
            <a:picLocks noChangeAspect="1" noChangeArrowheads="1"/>
          </p:cNvPicPr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962" y="4714170"/>
            <a:ext cx="1446905" cy="19802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D5255B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35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ki.vladimir.i-edu.ru/images/5/52/%D0%9F%D0%B8%D1%81%D1%8C%D0%BC%D0%B0.jpg" TargetMode="External"/><Relationship Id="rId13" Type="http://schemas.openxmlformats.org/officeDocument/2006/relationships/hyperlink" Target="http://www.nextonmarket.com/u/5051/p/640x480/cc32452646b341569045dd57843ba5fc.jpg" TargetMode="External"/><Relationship Id="rId18" Type="http://schemas.openxmlformats.org/officeDocument/2006/relationships/hyperlink" Target="http://media.gorannecin.rs/2011/07/Poster198-272x440.jpg" TargetMode="External"/><Relationship Id="rId3" Type="http://schemas.openxmlformats.org/officeDocument/2006/relationships/hyperlink" Target="http://www.seti.ee/narva/uploads/newbb/12314_463f3a33873d1.jpg" TargetMode="External"/><Relationship Id="rId7" Type="http://schemas.openxmlformats.org/officeDocument/2006/relationships/hyperlink" Target="http://mp3dot.ru/images/art/9/d/5/1/b_9d515cdae5275fe.png" TargetMode="External"/><Relationship Id="rId12" Type="http://schemas.openxmlformats.org/officeDocument/2006/relationships/hyperlink" Target="http://pbs.twimg.com/media/A9iRnMvCUAA_daG.jpg:large" TargetMode="External"/><Relationship Id="rId17" Type="http://schemas.openxmlformats.org/officeDocument/2006/relationships/hyperlink" Target="http://s.vtambove.ru/photos/0/5/95/5298391bb1377_normal.jpg" TargetMode="External"/><Relationship Id="rId2" Type="http://schemas.openxmlformats.org/officeDocument/2006/relationships/hyperlink" Target="http://www.ulyanovskcity.ru/images/news/123509_67_662334913.jpg" TargetMode="External"/><Relationship Id="rId16" Type="http://schemas.openxmlformats.org/officeDocument/2006/relationships/hyperlink" Target="http://ura.9may.ru/images/20956/46/20956464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56.radikal.ru/i154/1105/c2/4f1965649897.jpg" TargetMode="External"/><Relationship Id="rId11" Type="http://schemas.openxmlformats.org/officeDocument/2006/relationships/hyperlink" Target="http://i7.pixs.ru/storage/9/7/7/5c9c32acbb_4370063_10108977.jpg" TargetMode="External"/><Relationship Id="rId5" Type="http://schemas.openxmlformats.org/officeDocument/2006/relationships/hyperlink" Target="http://sfw.so/uploads/posts/2009-02/1235389513_3.jpg" TargetMode="External"/><Relationship Id="rId15" Type="http://schemas.openxmlformats.org/officeDocument/2006/relationships/hyperlink" Target="http://baursak.info/pictures08/055_02.jpg" TargetMode="External"/><Relationship Id="rId10" Type="http://schemas.openxmlformats.org/officeDocument/2006/relationships/hyperlink" Target="http://club443.ru/arc/uploads/127/post-1245706465.jpg" TargetMode="External"/><Relationship Id="rId19" Type="http://schemas.openxmlformats.org/officeDocument/2006/relationships/hyperlink" Target="http://kolyan.net/uploads/posts/2012-01/1327055139_bba76d901b66.jpg" TargetMode="External"/><Relationship Id="rId4" Type="http://schemas.openxmlformats.org/officeDocument/2006/relationships/hyperlink" Target="http://www.iaoo.ru/files/image/virtual_gallery_war/b/mir00012.jpg" TargetMode="External"/><Relationship Id="rId9" Type="http://schemas.openxmlformats.org/officeDocument/2006/relationships/hyperlink" Target="http://www.xa-xa.org/uploads/posts/2012-05/1336554885_1336494287_1336187242_army_12.jpg" TargetMode="External"/><Relationship Id="rId14" Type="http://schemas.openxmlformats.org/officeDocument/2006/relationships/hyperlink" Target="http://www.pozitiff.info/uploads/posts/2012-05/1336516083_red_army_3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  <a:b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b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  <a:br>
              <a:rPr lang="ru-RU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endParaRPr lang="ru-RU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</a:t>
            </a:r>
            <a:r>
              <a:rPr lang="ru-RU" sz="60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60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 мая</a:t>
            </a:r>
            <a:r>
              <a:rPr lang="ru-RU" sz="60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6000" b="1" dirty="0">
              <a:ln w="11430"/>
              <a:gradFill flip="none" rotWithShape="1">
                <a:gsLst>
                  <a:gs pos="26000">
                    <a:srgbClr val="FFFF00"/>
                  </a:gs>
                  <a:gs pos="43000">
                    <a:srgbClr val="FF0000"/>
                  </a:gs>
                  <a:gs pos="60000">
                    <a:srgbClr val="FFFF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56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060848"/>
            <a:ext cx="4950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21999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9260" y="312168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www.ulyanovskcity.ru/images/news/123509_67_662334913.jpg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солдаты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9132" y="214544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www.seti.ee/narva/uploads/newbb/12314_463f3a33873d1.jpg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письмо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9132" y="191706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www.iaoo.ru/files/image/virtual_gallery_war/b/mir00012.jpg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письма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9132" y="361412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sfw.so/uploads/posts/2009-02/1235389513_3.jpg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плакат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9132" y="530270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s56.radikal.ru/i154/1105/c2/4f1965649897.jpg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Победа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19132" y="164237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mp3dot.ru/images/art/9/d/5/1/b_9d515cdae5275fe.png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письмо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32654" y="5094581"/>
            <a:ext cx="68898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http://www.wiki.vladimir.i-edu.ru/images/5/52/%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D0%9F%D0%B8%D1%81%D1%8C%D0%BC%D0%B0.jpg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письма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19132" y="2632437"/>
            <a:ext cx="81264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www.xa-xa.org/uploads/posts/2012-05/1336554885_1336494287_1336187242_army_12.jpg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солдат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9260" y="287546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club443.ru/arc/uploads/127/post-1245706465.jpg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встреча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9260" y="336790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i7.pixs.ru/storage/9/7/7/5c9c32acbb_4370063_10108977.jpg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открытка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9132" y="386034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pbs.twimg.com/media/A9iRnMvCUAA_daG.jpg:large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плакат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19132" y="2386216"/>
            <a:ext cx="53103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www.nextonmarket.com/u/5051/p/640x480/cc32452646b341569045dd57843ba5fc.jpg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карта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8449" y="4115547"/>
            <a:ext cx="51532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www.pozitiff.info/uploads/posts/2012-05/1336516083_red_army_38.jpg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солдат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09260" y="5522929"/>
            <a:ext cx="27446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baursak.info/pictures08/055_02.jpg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солдат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19132" y="484561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ura.9may.ru/images/20956/46/209564646.jpg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плакат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8449" y="459939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s.vtambove.ru/photos/0/5/95/5298391bb1377_normal.jpg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солдат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09260" y="434995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media.gorannecin.rs/2011/07/Poster198-272x440.jpg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плакат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09260" y="141044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http://kolyan.net/uploads/posts/2012-01/1327055139_bba76d901b66.jpg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дети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83568" y="640419"/>
            <a:ext cx="7772400" cy="1001951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 - ресурсы</a:t>
            </a:r>
            <a:endParaRPr lang="ru-RU" sz="6000" b="1" dirty="0">
              <a:ln w="11430"/>
              <a:gradFill flip="none" rotWithShape="1">
                <a:gsLst>
                  <a:gs pos="26000">
                    <a:srgbClr val="FFFF00"/>
                  </a:gs>
                  <a:gs pos="43000">
                    <a:srgbClr val="FF0000"/>
                  </a:gs>
                  <a:gs pos="60000">
                    <a:srgbClr val="FFFF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68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 мая Письмо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 мая Письмо 2</Template>
  <TotalTime>29</TotalTime>
  <Words>125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9 мая Письмо 2</vt:lpstr>
      <vt:lpstr>Шаблон «9 мая»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Матюшкина</cp:lastModifiedBy>
  <cp:revision>22</cp:revision>
  <dcterms:created xsi:type="dcterms:W3CDTF">2014-04-12T11:44:04Z</dcterms:created>
  <dcterms:modified xsi:type="dcterms:W3CDTF">2014-04-13T06:42:57Z</dcterms:modified>
</cp:coreProperties>
</file>