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7744-128E-4065-9404-FB75FCE233B1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CDB3-148A-42A8-8D97-8FE5F9933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ctorjungle.com/wp-content/uploads/2010/09/jungle_bkg.jpg" TargetMode="External"/><Relationship Id="rId2" Type="http://schemas.openxmlformats.org/officeDocument/2006/relationships/hyperlink" Target="http://fotki.yandex.ru/users/tais-ja/view/484908/?page=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dikal.ru/F/i008.radikal.ru/0805/72/711e796712fc.png.html" TargetMode="External"/><Relationship Id="rId5" Type="http://schemas.openxmlformats.org/officeDocument/2006/relationships/hyperlink" Target="http://forum.materinstvo.ru/index.php?showtopic=1560399&amp;st=310&amp;pid=33768574&amp;" TargetMode="External"/><Relationship Id="rId4" Type="http://schemas.openxmlformats.org/officeDocument/2006/relationships/hyperlink" Target="http://assets.freelancehunt.com/snippet/12/ab/4983/jungl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home\Desktop\jungle_bkg.jpg"/>
          <p:cNvPicPr>
            <a:picLocks noChangeAspect="1" noChangeArrowheads="1"/>
          </p:cNvPicPr>
          <p:nvPr/>
        </p:nvPicPr>
        <p:blipFill>
          <a:blip r:embed="rId2" cstate="print"/>
          <a:srcRect l="2616" t="1771" r="2047" b="115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0"/>
            <a:ext cx="7560840" cy="3672408"/>
          </a:xfrm>
          <a:prstGeom prst="rect">
            <a:avLst/>
          </a:prstGeom>
          <a:noFill/>
        </p:spPr>
        <p:txBody>
          <a:bodyPr wrap="none" rtlCol="0">
            <a:prstTxWarp prst="textDeflate">
              <a:avLst>
                <a:gd name="adj" fmla="val 30822"/>
              </a:avLst>
            </a:prstTxWarp>
            <a:spAutoFit/>
          </a:bodyPr>
          <a:lstStyle/>
          <a:p>
            <a:r>
              <a:rPr lang="ru-RU" b="1" i="1" dirty="0" smtClean="0">
                <a:ln w="3810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Крошка Енот</a:t>
            </a:r>
            <a:endParaRPr lang="ru-RU" b="1" i="1" dirty="0">
              <a:ln w="3810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home\Desktop\711e796712f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6550"/>
            <a:ext cx="4025900" cy="3981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2852936"/>
            <a:ext cx="4802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Крошке Еноту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собрать орехи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t="16591" b="17046"/>
          <a:stretch>
            <a:fillRect/>
          </a:stretch>
        </p:blipFill>
        <p:spPr bwMode="auto">
          <a:xfrm rot="821756">
            <a:off x="4301718" y="5913028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260648"/>
            <a:ext cx="4017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трубка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4539678" y="369641"/>
            <a:ext cx="944753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819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9465" y="5397402"/>
            <a:ext cx="610798" cy="488333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011472" y="5181378"/>
            <a:ext cx="610798" cy="488333"/>
          </a:xfrm>
          <a:prstGeom prst="rect">
            <a:avLst/>
          </a:prstGeom>
          <a:noFill/>
        </p:spPr>
      </p:pic>
      <p:pic>
        <p:nvPicPr>
          <p:cNvPr id="14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1100" y="5469313"/>
            <a:ext cx="610798" cy="545512"/>
          </a:xfrm>
          <a:prstGeom prst="rect">
            <a:avLst/>
          </a:prstGeom>
          <a:noFill/>
        </p:spPr>
      </p:pic>
      <p:pic>
        <p:nvPicPr>
          <p:cNvPr id="15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3441" y="5181378"/>
            <a:ext cx="610798" cy="488333"/>
          </a:xfrm>
          <a:prstGeom prst="rect">
            <a:avLst/>
          </a:prstGeom>
          <a:noFill/>
        </p:spPr>
      </p:pic>
      <p:pic>
        <p:nvPicPr>
          <p:cNvPr id="18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87536" y="5397402"/>
            <a:ext cx="610798" cy="488333"/>
          </a:xfrm>
          <a:prstGeom prst="rect">
            <a:avLst/>
          </a:prstGeom>
          <a:noFill/>
        </p:spPr>
      </p:pic>
      <p:pic>
        <p:nvPicPr>
          <p:cNvPr id="19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15528" y="5109369"/>
            <a:ext cx="610798" cy="488333"/>
          </a:xfrm>
          <a:prstGeom prst="rect">
            <a:avLst/>
          </a:prstGeom>
          <a:noFill/>
        </p:spPr>
      </p:pic>
      <p:pic>
        <p:nvPicPr>
          <p:cNvPr id="20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1033 0.6770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188640"/>
            <a:ext cx="40075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улыбка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5043264" y="453088"/>
            <a:ext cx="1224136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819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9465" y="5397402"/>
            <a:ext cx="610798" cy="488333"/>
          </a:xfrm>
          <a:prstGeom prst="rect">
            <a:avLst/>
          </a:prstGeom>
          <a:noFill/>
        </p:spPr>
      </p:pic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011472" y="5181378"/>
            <a:ext cx="610798" cy="488333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3441" y="5181378"/>
            <a:ext cx="610798" cy="488333"/>
          </a:xfrm>
          <a:prstGeom prst="rect">
            <a:avLst/>
          </a:prstGeom>
          <a:noFill/>
        </p:spPr>
      </p:pic>
      <p:pic>
        <p:nvPicPr>
          <p:cNvPr id="14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87536" y="5397402"/>
            <a:ext cx="610798" cy="488333"/>
          </a:xfrm>
          <a:prstGeom prst="rect">
            <a:avLst/>
          </a:prstGeom>
          <a:noFill/>
        </p:spPr>
      </p:pic>
      <p:pic>
        <p:nvPicPr>
          <p:cNvPr id="15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15528" y="5109369"/>
            <a:ext cx="610798" cy="488333"/>
          </a:xfrm>
          <a:prstGeom prst="rect">
            <a:avLst/>
          </a:prstGeom>
          <a:noFill/>
        </p:spPr>
      </p:pic>
      <p:pic>
        <p:nvPicPr>
          <p:cNvPr id="18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4783" y="4893346"/>
            <a:ext cx="610798" cy="488333"/>
          </a:xfrm>
          <a:prstGeom prst="rect">
            <a:avLst/>
          </a:prstGeom>
          <a:noFill/>
        </p:spPr>
      </p:pic>
      <p:pic>
        <p:nvPicPr>
          <p:cNvPr id="19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18143 0.686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188640"/>
            <a:ext cx="35894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отряд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797398">
            <a:off x="5626722" y="486689"/>
            <a:ext cx="1224136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819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1096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9465" y="5397402"/>
            <a:ext cx="610798" cy="488333"/>
          </a:xfrm>
          <a:prstGeom prst="rect">
            <a:avLst/>
          </a:prstGeom>
          <a:noFill/>
        </p:spPr>
      </p:pic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011472" y="5181378"/>
            <a:ext cx="610798" cy="488333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3441" y="5181378"/>
            <a:ext cx="610798" cy="488333"/>
          </a:xfrm>
          <a:prstGeom prst="rect">
            <a:avLst/>
          </a:prstGeom>
          <a:noFill/>
        </p:spPr>
      </p:pic>
      <p:pic>
        <p:nvPicPr>
          <p:cNvPr id="14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87536" y="5397402"/>
            <a:ext cx="610798" cy="488333"/>
          </a:xfrm>
          <a:prstGeom prst="rect">
            <a:avLst/>
          </a:prstGeom>
          <a:noFill/>
        </p:spPr>
      </p:pic>
      <p:pic>
        <p:nvPicPr>
          <p:cNvPr id="15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15528" y="5109369"/>
            <a:ext cx="610798" cy="488333"/>
          </a:xfrm>
          <a:prstGeom prst="rect">
            <a:avLst/>
          </a:prstGeom>
          <a:noFill/>
        </p:spPr>
      </p:pic>
      <p:pic>
        <p:nvPicPr>
          <p:cNvPr id="18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4783" y="4893346"/>
            <a:ext cx="610798" cy="488333"/>
          </a:xfrm>
          <a:prstGeom prst="rect">
            <a:avLst/>
          </a:prstGeom>
          <a:noFill/>
        </p:spPr>
      </p:pic>
      <p:pic>
        <p:nvPicPr>
          <p:cNvPr id="19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10847" y="4821338"/>
            <a:ext cx="610798" cy="488333"/>
          </a:xfrm>
          <a:prstGeom prst="rect">
            <a:avLst/>
          </a:prstGeom>
          <a:noFill/>
        </p:spPr>
      </p:pic>
      <p:pic>
        <p:nvPicPr>
          <p:cNvPr id="20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-0.26024 0.675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260648"/>
            <a:ext cx="4400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водолаз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6123853" y="513657"/>
            <a:ext cx="944753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708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9465" y="5397402"/>
            <a:ext cx="610798" cy="488333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011472" y="5181378"/>
            <a:ext cx="610798" cy="488333"/>
          </a:xfrm>
          <a:prstGeom prst="rect">
            <a:avLst/>
          </a:prstGeom>
          <a:noFill/>
        </p:spPr>
      </p:pic>
      <p:pic>
        <p:nvPicPr>
          <p:cNvPr id="14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1100" y="5469313"/>
            <a:ext cx="610798" cy="545512"/>
          </a:xfrm>
          <a:prstGeom prst="rect">
            <a:avLst/>
          </a:prstGeom>
          <a:noFill/>
        </p:spPr>
      </p:pic>
      <p:pic>
        <p:nvPicPr>
          <p:cNvPr id="15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3441" y="5181378"/>
            <a:ext cx="610798" cy="488333"/>
          </a:xfrm>
          <a:prstGeom prst="rect">
            <a:avLst/>
          </a:prstGeom>
          <a:noFill/>
        </p:spPr>
      </p:pic>
      <p:pic>
        <p:nvPicPr>
          <p:cNvPr id="18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87536" y="5397402"/>
            <a:ext cx="610798" cy="488333"/>
          </a:xfrm>
          <a:prstGeom prst="rect">
            <a:avLst/>
          </a:prstGeom>
          <a:noFill/>
        </p:spPr>
      </p:pic>
      <p:pic>
        <p:nvPicPr>
          <p:cNvPr id="19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15528" y="5109369"/>
            <a:ext cx="610798" cy="488333"/>
          </a:xfrm>
          <a:prstGeom prst="rect">
            <a:avLst/>
          </a:prstGeom>
          <a:noFill/>
        </p:spPr>
      </p:pic>
      <p:pic>
        <p:nvPicPr>
          <p:cNvPr id="20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4783" y="4893346"/>
            <a:ext cx="610798" cy="488333"/>
          </a:xfrm>
          <a:prstGeom prst="rect">
            <a:avLst/>
          </a:prstGeom>
          <a:noFill/>
        </p:spPr>
      </p:pic>
      <p:pic>
        <p:nvPicPr>
          <p:cNvPr id="2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10846" y="4821339"/>
            <a:ext cx="610798" cy="488333"/>
          </a:xfrm>
          <a:prstGeom prst="rect">
            <a:avLst/>
          </a:prstGeom>
          <a:noFill/>
        </p:spPr>
      </p:pic>
      <p:pic>
        <p:nvPicPr>
          <p:cNvPr id="22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27656 0.6666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326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http://fotki.yandex.ru/users/tais-ja/view/484908/?page=4</a:t>
            </a:r>
            <a:r>
              <a:rPr lang="ru-RU" dirty="0" smtClean="0"/>
              <a:t> – енот с корзинкой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3488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http://www.vectorjungle.com/wp-content/uploads/2010/09/jungle_bkg.jpg</a:t>
            </a:r>
            <a:r>
              <a:rPr lang="ru-RU" dirty="0" smtClean="0"/>
              <a:t> - рамка с первого слайда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http://assets.freelancehunt.com/snippet/12/ab/4983/jungle.jpg</a:t>
            </a:r>
            <a:r>
              <a:rPr lang="ru-RU" dirty="0" smtClean="0"/>
              <a:t> - фон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07707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http://forum.materinstvo.ru/index.php?showtopic=1560399&amp;st=310&amp;pid=33768574&amp;</a:t>
            </a:r>
            <a:r>
              <a:rPr lang="ru-RU" dirty="0" smtClean="0"/>
              <a:t> - орех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19675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http://radikal.ru/F/i008.radikal.ru/0805/72/711e796712fc.png.html</a:t>
            </a:r>
            <a:r>
              <a:rPr lang="ru-RU" dirty="0" smtClean="0"/>
              <a:t> - енот с первого слайда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188640"/>
            <a:ext cx="2621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гриб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5043264" y="453088"/>
            <a:ext cx="1224136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819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18143 0.686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260648"/>
            <a:ext cx="3222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5187280" y="525094"/>
            <a:ext cx="1224136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819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1096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7124" y="5397306"/>
            <a:ext cx="610798" cy="545512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18143 0.686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260648"/>
            <a:ext cx="43604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абрикос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6123384" y="525095"/>
            <a:ext cx="1224136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708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7124" y="5397306"/>
            <a:ext cx="610798" cy="545512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009131" y="5181282"/>
            <a:ext cx="610798" cy="545512"/>
          </a:xfrm>
          <a:prstGeom prst="rect">
            <a:avLst/>
          </a:prstGeom>
          <a:noFill/>
        </p:spPr>
      </p:pic>
      <p:pic>
        <p:nvPicPr>
          <p:cNvPr id="14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1100" y="5469313"/>
            <a:ext cx="610798" cy="545512"/>
          </a:xfrm>
          <a:prstGeom prst="rect">
            <a:avLst/>
          </a:prstGeom>
          <a:noFill/>
        </p:spPr>
      </p:pic>
      <p:pic>
        <p:nvPicPr>
          <p:cNvPr id="18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77556E-17 L -0.29948 0.6754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260648"/>
            <a:ext cx="3242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холод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5115272" y="525096"/>
            <a:ext cx="1224136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819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1096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7124" y="5397306"/>
            <a:ext cx="610798" cy="545512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650122" y="5398471"/>
            <a:ext cx="640334" cy="571891"/>
          </a:xfrm>
          <a:prstGeom prst="rect">
            <a:avLst/>
          </a:prstGeom>
          <a:noFill/>
        </p:spPr>
      </p:pic>
      <p:pic>
        <p:nvPicPr>
          <p:cNvPr id="14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  <p:pic>
        <p:nvPicPr>
          <p:cNvPr id="15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7123" y="5037265"/>
            <a:ext cx="610798" cy="545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18143 0.686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260648"/>
            <a:ext cx="2494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снег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5115272" y="597104"/>
            <a:ext cx="1224136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732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7124" y="5397306"/>
            <a:ext cx="610798" cy="545512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009131" y="5181282"/>
            <a:ext cx="610798" cy="545512"/>
          </a:xfrm>
          <a:prstGeom prst="rect">
            <a:avLst/>
          </a:prstGeom>
          <a:noFill/>
        </p:spPr>
      </p:pic>
      <p:pic>
        <p:nvPicPr>
          <p:cNvPr id="14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1100" y="5469313"/>
            <a:ext cx="610798" cy="545512"/>
          </a:xfrm>
          <a:prstGeom prst="rect">
            <a:avLst/>
          </a:prstGeom>
          <a:noFill/>
        </p:spPr>
      </p:pic>
      <p:pic>
        <p:nvPicPr>
          <p:cNvPr id="15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18143 0.686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260648"/>
            <a:ext cx="3347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мороз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5115274" y="453087"/>
            <a:ext cx="1224136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708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7124" y="5397306"/>
            <a:ext cx="610798" cy="545512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009131" y="5181282"/>
            <a:ext cx="610798" cy="545512"/>
          </a:xfrm>
          <a:prstGeom prst="rect">
            <a:avLst/>
          </a:prstGeom>
          <a:noFill/>
        </p:spPr>
      </p:pic>
      <p:pic>
        <p:nvPicPr>
          <p:cNvPr id="14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1100" y="5469313"/>
            <a:ext cx="610798" cy="545512"/>
          </a:xfrm>
          <a:prstGeom prst="rect">
            <a:avLst/>
          </a:prstGeom>
          <a:noFill/>
        </p:spPr>
      </p:pic>
      <p:pic>
        <p:nvPicPr>
          <p:cNvPr id="15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1099" y="5181282"/>
            <a:ext cx="610798" cy="545512"/>
          </a:xfrm>
          <a:prstGeom prst="rect">
            <a:avLst/>
          </a:prstGeom>
          <a:noFill/>
        </p:spPr>
      </p:pic>
      <p:pic>
        <p:nvPicPr>
          <p:cNvPr id="18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18143 0.6861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260648"/>
            <a:ext cx="36118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глазки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4137814" y="594062"/>
            <a:ext cx="944753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708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7124" y="5397306"/>
            <a:ext cx="610798" cy="545512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009131" y="5181282"/>
            <a:ext cx="610798" cy="545512"/>
          </a:xfrm>
          <a:prstGeom prst="rect">
            <a:avLst/>
          </a:prstGeom>
          <a:noFill/>
        </p:spPr>
      </p:pic>
      <p:pic>
        <p:nvPicPr>
          <p:cNvPr id="14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1100" y="5469313"/>
            <a:ext cx="610798" cy="545512"/>
          </a:xfrm>
          <a:prstGeom prst="rect">
            <a:avLst/>
          </a:prstGeom>
          <a:noFill/>
        </p:spPr>
      </p:pic>
      <p:pic>
        <p:nvPicPr>
          <p:cNvPr id="15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1099" y="5181282"/>
            <a:ext cx="610798" cy="545512"/>
          </a:xfrm>
          <a:prstGeom prst="rect">
            <a:avLst/>
          </a:prstGeom>
          <a:noFill/>
        </p:spPr>
      </p:pic>
      <p:pic>
        <p:nvPicPr>
          <p:cNvPr id="18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0.02453 L -0.07917 0.658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3810000" cy="3691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16216" y="479715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260648"/>
            <a:ext cx="36820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шутка</a:t>
            </a:r>
            <a:endParaRPr lang="ru-RU" sz="8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4137814" y="594062"/>
            <a:ext cx="944753" cy="1008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1988840"/>
            <a:ext cx="819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3789040"/>
            <a:ext cx="1096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937124" y="5397306"/>
            <a:ext cx="610798" cy="545512"/>
          </a:xfrm>
          <a:prstGeom prst="rect">
            <a:avLst/>
          </a:prstGeom>
          <a:noFill/>
        </p:spPr>
      </p:pic>
      <p:pic>
        <p:nvPicPr>
          <p:cNvPr id="12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009131" y="5181282"/>
            <a:ext cx="610798" cy="545512"/>
          </a:xfrm>
          <a:prstGeom prst="rect">
            <a:avLst/>
          </a:prstGeom>
          <a:noFill/>
        </p:spPr>
      </p:pic>
      <p:pic>
        <p:nvPicPr>
          <p:cNvPr id="14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1100" y="5469313"/>
            <a:ext cx="610798" cy="545512"/>
          </a:xfrm>
          <a:prstGeom prst="rect">
            <a:avLst/>
          </a:prstGeom>
          <a:noFill/>
        </p:spPr>
      </p:pic>
      <p:pic>
        <p:nvPicPr>
          <p:cNvPr id="15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2721099" y="5181282"/>
            <a:ext cx="610798" cy="545512"/>
          </a:xfrm>
          <a:prstGeom prst="rect">
            <a:avLst/>
          </a:prstGeom>
          <a:noFill/>
        </p:spPr>
      </p:pic>
      <p:pic>
        <p:nvPicPr>
          <p:cNvPr id="18" name="Picture 6" descr="C:\Users\home\Desktop\Рисунок2.png"/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11081795">
            <a:off x="3585195" y="5397306"/>
            <a:ext cx="610798" cy="545512"/>
          </a:xfrm>
          <a:prstGeom prst="rect">
            <a:avLst/>
          </a:prstGeom>
          <a:noFill/>
        </p:spPr>
      </p:pic>
      <p:pic>
        <p:nvPicPr>
          <p:cNvPr id="19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4369" y="5910654"/>
            <a:ext cx="834366" cy="858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0.02453 L -0.07917 0.658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80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Людмила Юльевна</cp:lastModifiedBy>
  <cp:revision>38</cp:revision>
  <dcterms:created xsi:type="dcterms:W3CDTF">2012-03-30T15:39:09Z</dcterms:created>
  <dcterms:modified xsi:type="dcterms:W3CDTF">2014-04-03T03:36:58Z</dcterms:modified>
</cp:coreProperties>
</file>