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8F42-4936-4E81-8512-9BE3E2B6CBEB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2153-0CFF-49F6-ADA6-51C4290C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062664" cy="5904655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Цветы, глазами художников</a:t>
            </a:r>
            <a:endParaRPr lang="ru-RU" sz="9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кет в хрустальной вазе Ма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736304" cy="3774212"/>
          </a:xfrm>
          <a:prstGeom prst="rect">
            <a:avLst/>
          </a:prstGeom>
        </p:spPr>
      </p:pic>
      <p:pic>
        <p:nvPicPr>
          <p:cNvPr id="6" name="Рисунок 5" descr="Юров Вик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88840"/>
            <a:ext cx="5238750" cy="4352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0130" y="332656"/>
            <a:ext cx="5062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Виктор Юров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4365104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  <a:t>Мане</a:t>
            </a:r>
            <a:endParaRPr lang="ru-RU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дст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960440" cy="5257220"/>
          </a:xfrm>
          <a:prstGeom prst="rect">
            <a:avLst/>
          </a:prstGeom>
        </p:spPr>
      </p:pic>
      <p:pic>
        <p:nvPicPr>
          <p:cNvPr id="3" name="Рисунок 2" descr="Ци Байши пи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3693816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080" y="5517232"/>
            <a:ext cx="360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</a:rPr>
              <a:t>Ци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</a:rPr>
              <a:t>Байши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Фёдор 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Толстой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5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15129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275856" cy="3275856"/>
          </a:xfrm>
          <a:prstGeom prst="rect">
            <a:avLst/>
          </a:prstGeom>
        </p:spPr>
      </p:pic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01363" cy="324036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3960440" cy="2983532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110191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070230" cy="1656184"/>
          </a:xfrm>
          <a:prstGeom prst="rect">
            <a:avLst/>
          </a:prstGeom>
        </p:spPr>
      </p:pic>
      <p:pic>
        <p:nvPicPr>
          <p:cNvPr id="4" name="Рисунок 3" descr="история тюльпанов IMG_1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2656"/>
            <a:ext cx="6444208" cy="6363655"/>
          </a:xfrm>
          <a:prstGeom prst="rect">
            <a:avLst/>
          </a:prstGeom>
        </p:spPr>
      </p:pic>
      <p:pic>
        <p:nvPicPr>
          <p:cNvPr id="5" name="Рисунок 4" descr="Greuze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2012623" cy="2808312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229200"/>
            <a:ext cx="1944216" cy="146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513499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2"/>
            <a:ext cx="8568952" cy="64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4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810000" cy="5715000"/>
          </a:xfrm>
          <a:prstGeom prst="rect">
            <a:avLst/>
          </a:prstGeom>
        </p:spPr>
      </p:pic>
      <p:pic>
        <p:nvPicPr>
          <p:cNvPr id="3" name="Рисунок 2" descr="Greuze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393192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981575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1772816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6"/>
                </a:solidFill>
              </a:rPr>
              <a:t>«Подсолнухи</a:t>
            </a:r>
            <a:r>
              <a:rPr lang="ru-RU" sz="4800" b="1" dirty="0" smtClean="0">
                <a:solidFill>
                  <a:schemeClr val="accent6"/>
                </a:solidFill>
              </a:rPr>
              <a:t>»</a:t>
            </a:r>
          </a:p>
          <a:p>
            <a:pPr algn="ctr"/>
            <a:r>
              <a:rPr lang="ru-RU" sz="4800" b="1" dirty="0" smtClean="0">
                <a:solidFill>
                  <a:schemeClr val="accent6"/>
                </a:solidFill>
              </a:rPr>
              <a:t> </a:t>
            </a:r>
            <a:r>
              <a:rPr lang="ru-RU" sz="4800" b="1" dirty="0">
                <a:solidFill>
                  <a:schemeClr val="accent6"/>
                </a:solidFill>
              </a:rPr>
              <a:t>Мане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7625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49244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2481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75" y="381000"/>
            <a:ext cx="48958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344816" cy="496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ндрей ор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679276" cy="5472608"/>
          </a:xfrm>
          <a:prstGeom prst="rect">
            <a:avLst/>
          </a:prstGeom>
        </p:spPr>
      </p:pic>
      <p:pic>
        <p:nvPicPr>
          <p:cNvPr id="4" name="Рисунок 3" descr="василий Золотц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4608252" cy="3212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5517232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Андрей 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Орлов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188640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Василий </a:t>
            </a:r>
            <a:r>
              <a:rPr lang="ru-RU" sz="5400" b="1" dirty="0" err="1" smtClean="0">
                <a:solidFill>
                  <a:srgbClr val="7030A0"/>
                </a:solidFill>
              </a:rPr>
              <a:t>Золотцев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иколай Лар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762500" cy="3423667"/>
          </a:xfrm>
          <a:prstGeom prst="rect">
            <a:avLst/>
          </a:prstGeom>
        </p:spPr>
      </p:pic>
      <p:pic>
        <p:nvPicPr>
          <p:cNvPr id="5" name="Рисунок 4" descr="Светлана Ромах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796655" cy="5218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5301208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Светлана </a:t>
            </a:r>
            <a:r>
              <a:rPr lang="ru-RU" sz="4800" b="1" dirty="0" err="1" smtClean="0">
                <a:solidFill>
                  <a:schemeClr val="accent5">
                    <a:lumMod val="50000"/>
                  </a:schemeClr>
                </a:solidFill>
              </a:rPr>
              <a:t>Ромахина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5104"/>
            <a:ext cx="4680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</a:rPr>
              <a:t>Николай </a:t>
            </a:r>
          </a:p>
          <a:p>
            <a:pPr algn="ctr"/>
            <a:r>
              <a:rPr lang="ru-RU" sz="6600" b="1" dirty="0" err="1" smtClean="0">
                <a:solidFill>
                  <a:schemeClr val="accent2"/>
                </a:solidFill>
              </a:rPr>
              <a:t>Ларский</a:t>
            </a:r>
            <a:endParaRPr lang="ru-RU" sz="6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24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Цветы, глазами художников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Цветы, глазами художников</dc:title>
  <dc:creator>реу</dc:creator>
  <cp:lastModifiedBy>реу</cp:lastModifiedBy>
  <cp:revision>11</cp:revision>
  <dcterms:created xsi:type="dcterms:W3CDTF">2011-05-04T19:05:38Z</dcterms:created>
  <dcterms:modified xsi:type="dcterms:W3CDTF">2011-08-05T10:35:54Z</dcterms:modified>
</cp:coreProperties>
</file>