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923C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79511" y="188640"/>
            <a:ext cx="8784976" cy="648071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6642556"/>
            <a:ext cx="1245853" cy="2154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" sz="800" b="0" i="0" u="none" strike="noStrike" cap="none" baseline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FokinaLida.75@mail.ru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55575" y="5373216"/>
            <a:ext cx="3168352" cy="1331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364087" y="5373216"/>
            <a:ext cx="3168352" cy="1331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059832" y="5373216"/>
            <a:ext cx="3168352" cy="1331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956375" y="5085183"/>
            <a:ext cx="922730" cy="1423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8100392" y="116631"/>
            <a:ext cx="952500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 flipH="1">
            <a:off x="323528" y="5085183"/>
            <a:ext cx="922730" cy="142349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lossary.ru/cgi-bin/gl_find.cgi?ph=%CF%F0%EE%F4%E5%F1%F1%E8%FF&amp;action=%CF%EE%E8%F1%E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google.com/document/d/1zCq8GpIQ-iqj6yFv_FUoBv_gOzlWjX1KCbK5O1M3T-8/edit?usp=shar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docs.google.com/drawings/d/1p7LQ9_SDOuY-jmEIyQMFZTkUii749ODqfpconRu7fZ8/edit?usp=shar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1285851" y="1643050"/>
            <a:ext cx="654191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800" b="1" i="0" u="none" strike="noStrike" cap="small" baseline="0" dirty="0">
                <a:solidFill>
                  <a:srgbClr val="76923C"/>
                </a:solidFill>
                <a:latin typeface="Arial"/>
                <a:ea typeface="Arial"/>
                <a:cs typeface="Arial"/>
                <a:sym typeface="Arial"/>
              </a:rPr>
              <a:t>Профессии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4800" b="1" i="0" u="none" strike="noStrike" cap="small" baseline="0" dirty="0">
                <a:solidFill>
                  <a:srgbClr val="76923C"/>
                </a:solidFill>
                <a:latin typeface="Arial"/>
                <a:ea typeface="Arial"/>
                <a:cs typeface="Arial"/>
                <a:sym typeface="Arial"/>
              </a:rPr>
              <a:t>наших родителей</a:t>
            </a:r>
          </a:p>
        </p:txBody>
      </p:sp>
      <p:sp>
        <p:nvSpPr>
          <p:cNvPr id="102" name="Shape 102"/>
          <p:cNvSpPr/>
          <p:nvPr/>
        </p:nvSpPr>
        <p:spPr>
          <a:xfrm>
            <a:off x="1928793" y="3500437"/>
            <a:ext cx="514353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000" b="0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Учебный проект для учащихся 2 класса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000" b="0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предметная область - окружающий мир</a:t>
            </a:r>
          </a:p>
        </p:txBody>
      </p:sp>
      <p:sp>
        <p:nvSpPr>
          <p:cNvPr id="103" name="Shape 103"/>
          <p:cNvSpPr/>
          <p:nvPr/>
        </p:nvSpPr>
        <p:spPr>
          <a:xfrm>
            <a:off x="1857356" y="785793"/>
            <a:ext cx="521497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Стартовая презентация для учащихся</a:t>
            </a:r>
          </a:p>
        </p:txBody>
      </p:sp>
      <p:sp>
        <p:nvSpPr>
          <p:cNvPr id="104" name="Shape 104"/>
          <p:cNvSpPr/>
          <p:nvPr/>
        </p:nvSpPr>
        <p:spPr>
          <a:xfrm>
            <a:off x="1714480" y="4929198"/>
            <a:ext cx="578647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 b="0" i="0" u="none" strike="noStrike" cap="none" baseline="0" dirty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Автор: </a:t>
            </a:r>
            <a:r>
              <a:rPr lang="ru" sz="1200" b="0" i="0" u="none" strike="noStrike" cap="none" baseline="0" dirty="0" smtClean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Пономарева</a:t>
            </a:r>
            <a:r>
              <a:rPr lang="ru" sz="1200" b="0" i="0" u="none" strike="noStrike" cap="none" dirty="0" smtClean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 Алла Алексеевна</a:t>
            </a:r>
            <a:endParaRPr lang="ru" sz="1200" b="0" i="0" u="none" strike="noStrike" cap="none" baseline="0" dirty="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 b="0" i="0" u="none" strike="noStrike" cap="none" baseline="0" dirty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учитель начальных классов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200" b="0" i="0" u="none" strike="noStrike" cap="none" baseline="0" smtClean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МКОУ « Угловская СОШ» Бахчисарайский </a:t>
            </a:r>
            <a:r>
              <a:rPr lang="ru" sz="1200" b="0" i="0" u="none" strike="noStrike" cap="none" baseline="0" dirty="0" smtClean="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район, Республика Крым</a:t>
            </a:r>
            <a:endParaRPr lang="ru" sz="1200" b="0" i="0" u="none" strike="noStrike" cap="none" baseline="0" dirty="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2571743"/>
            <a:ext cx="8229600" cy="35544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ru" sz="3200" b="0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Профессия – род трудовой деятельности человека, предмет его постоянных занятий </a:t>
            </a:r>
            <a:r>
              <a:rPr lang="ru" sz="1600" b="1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ru" sz="16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словарь</a:t>
            </a:r>
            <a:r>
              <a:rPr lang="ru" sz="1600" b="1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225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500033" y="1000108"/>
            <a:ext cx="792961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3600" b="1" i="0" u="none" strike="noStrike" cap="small" baseline="0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Что такое "Профессия"?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00033" y="428604"/>
            <a:ext cx="792961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3600" b="1" i="0" u="none" strike="noStrike" cap="small" baseline="0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Какие ты знаешь профессии?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7290" y="1142983"/>
            <a:ext cx="6219825" cy="440055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5643569" y="5143512"/>
            <a:ext cx="2428892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800" b="0" i="0" u="sng" strike="noStrike" cap="none" baseline="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Ссылка на кроссворд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428595" y="571479"/>
            <a:ext cx="829765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800" b="1" i="0" u="none" strike="noStrike" cap="small" baseline="0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Соотнесите отрасли экономики и профессии 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5851" y="1000108"/>
            <a:ext cx="6286544" cy="428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6143635" y="5000635"/>
            <a:ext cx="2571767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Ссылка на рисунок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785925"/>
            <a:ext cx="8229600" cy="434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ru" sz="3200" b="1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Почему счастлив тот, кто выбрал дело по душе?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ru" sz="3200" b="1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Про кого говорят – у него золотые руки?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ru" sz="3200" b="1" i="0" u="none" strike="noStrike" cap="none" baseline="0">
                <a:solidFill>
                  <a:srgbClr val="953734"/>
                </a:solidFill>
                <a:latin typeface="Calibri"/>
                <a:ea typeface="Calibri"/>
                <a:cs typeface="Calibri"/>
                <a:sym typeface="Calibri"/>
              </a:rPr>
              <a:t>Почему говорят, что профессия должна приносить пользу людям?</a:t>
            </a:r>
          </a:p>
        </p:txBody>
      </p:sp>
      <p:sp>
        <p:nvSpPr>
          <p:cNvPr id="130" name="Shape 130"/>
          <p:cNvSpPr/>
          <p:nvPr/>
        </p:nvSpPr>
        <p:spPr>
          <a:xfrm>
            <a:off x="1857356" y="642918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3600" b="1" i="0" u="none" strike="noStrike" cap="small" baseline="0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Вопросы проекта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8992" y="2857496"/>
            <a:ext cx="1360384" cy="142129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/>
          <p:nvPr/>
        </p:nvSpPr>
        <p:spPr>
          <a:xfrm>
            <a:off x="2139111" y="337175"/>
            <a:ext cx="3997799" cy="74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3600" b="1" i="0" u="none" strike="noStrike" cap="small" baseline="0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План проекта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8662" y="1357298"/>
            <a:ext cx="1143008" cy="1556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93457" y="2143116"/>
            <a:ext cx="1220084" cy="1357322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x="4572000" y="2071677"/>
            <a:ext cx="1928826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5686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1" dirty="0" smtClean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Загадки о профессиях</a:t>
            </a:r>
            <a:endParaRPr lang="ru" sz="1800" b="1" i="0" u="none" strike="noStrike" cap="none" baseline="0" dirty="0">
              <a:solidFill>
                <a:srgbClr val="E75C0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3214677" y="2786058"/>
            <a:ext cx="1714511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15686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714480" y="2071677"/>
            <a:ext cx="1857388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8823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Интервью с мамой или папой</a:t>
            </a:r>
          </a:p>
        </p:txBody>
      </p:sp>
      <p:sp>
        <p:nvSpPr>
          <p:cNvPr id="142" name="Shape 142"/>
          <p:cNvSpPr/>
          <p:nvPr/>
        </p:nvSpPr>
        <p:spPr>
          <a:xfrm>
            <a:off x="4572000" y="3500437"/>
            <a:ext cx="1928826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8823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Совместная презентация</a:t>
            </a:r>
          </a:p>
        </p:txBody>
      </p:sp>
      <p:sp>
        <p:nvSpPr>
          <p:cNvPr id="143" name="Shape 143"/>
          <p:cNvSpPr/>
          <p:nvPr/>
        </p:nvSpPr>
        <p:spPr>
          <a:xfrm>
            <a:off x="3214677" y="1357298"/>
            <a:ext cx="1714511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8823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Кроссворд о профессиях</a:t>
            </a:r>
          </a:p>
        </p:txBody>
      </p:sp>
      <p:sp>
        <p:nvSpPr>
          <p:cNvPr id="144" name="Shape 144"/>
          <p:cNvSpPr/>
          <p:nvPr/>
        </p:nvSpPr>
        <p:spPr>
          <a:xfrm>
            <a:off x="3214677" y="4214817"/>
            <a:ext cx="1714511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8823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Итоги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проекта</a:t>
            </a:r>
          </a:p>
        </p:txBody>
      </p:sp>
      <p:sp>
        <p:nvSpPr>
          <p:cNvPr id="145" name="Shape 145"/>
          <p:cNvSpPr/>
          <p:nvPr/>
        </p:nvSpPr>
        <p:spPr>
          <a:xfrm>
            <a:off x="1714480" y="3500437"/>
            <a:ext cx="1857388" cy="142875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C000">
              <a:alpha val="38823"/>
            </a:srgbClr>
          </a:solidFill>
          <a:ln w="9525" cap="flat">
            <a:solidFill>
              <a:srgbClr val="E75C0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E75C07"/>
                </a:solidFill>
                <a:latin typeface="Calibri"/>
                <a:ea typeface="Calibri"/>
                <a:cs typeface="Calibri"/>
                <a:sym typeface="Calibri"/>
              </a:rPr>
              <a:t>Классификация профессий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</Words>
  <Application>Microsoft Office PowerPoint</Application>
  <PresentationFormat>Экран (4:3)</PresentationFormat>
  <Paragraphs>26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Custom Theme</vt:lpstr>
      <vt:lpstr>Custom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MaMarina</dc:creator>
  <cp:lastModifiedBy>MaMarina</cp:lastModifiedBy>
  <cp:revision>4</cp:revision>
  <dcterms:modified xsi:type="dcterms:W3CDTF">2015-03-09T12:06:31Z</dcterms:modified>
</cp:coreProperties>
</file>