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5" r:id="rId1"/>
    <p:sldMasterId id="2147483666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_OBJECT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 sz="2400" b="1"/>
            </a:lvl1pPr>
            <a:lvl2pPr marL="457200" indent="0" rtl="0">
              <a:spcBef>
                <a:spcPts val="0"/>
              </a:spcBef>
              <a:buFont typeface="Calibri"/>
              <a:buNone/>
              <a:defRPr sz="2000" b="1"/>
            </a:lvl2pPr>
            <a:lvl3pPr marL="914400" indent="0" rtl="0">
              <a:spcBef>
                <a:spcPts val="0"/>
              </a:spcBef>
              <a:buFont typeface="Calibri"/>
              <a:buNone/>
              <a:defRPr sz="1800" b="1"/>
            </a:lvl3pPr>
            <a:lvl4pPr marL="1371600" indent="0" rtl="0">
              <a:spcBef>
                <a:spcPts val="0"/>
              </a:spcBef>
              <a:buFont typeface="Calibri"/>
              <a:buNone/>
              <a:defRPr sz="1600" b="1"/>
            </a:lvl4pPr>
            <a:lvl5pPr marL="1828800" indent="0" rtl="0">
              <a:spcBef>
                <a:spcPts val="0"/>
              </a:spcBef>
              <a:buFont typeface="Calibri"/>
              <a:buNone/>
              <a:defRPr sz="1600" b="1"/>
            </a:lvl5pPr>
            <a:lvl6pPr marL="2286000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 sz="2400" b="1"/>
            </a:lvl1pPr>
            <a:lvl2pPr marL="457200" indent="0" rtl="0">
              <a:spcBef>
                <a:spcPts val="0"/>
              </a:spcBef>
              <a:buFont typeface="Calibri"/>
              <a:buNone/>
              <a:defRPr sz="2000" b="1"/>
            </a:lvl2pPr>
            <a:lvl3pPr marL="914400" indent="0" rtl="0">
              <a:spcBef>
                <a:spcPts val="0"/>
              </a:spcBef>
              <a:buFont typeface="Calibri"/>
              <a:buNone/>
              <a:defRPr sz="1800" b="1"/>
            </a:lvl3pPr>
            <a:lvl4pPr marL="1371600" indent="0" rtl="0">
              <a:spcBef>
                <a:spcPts val="0"/>
              </a:spcBef>
              <a:buFont typeface="Calibri"/>
              <a:buNone/>
              <a:defRPr sz="1600" b="1"/>
            </a:lvl4pPr>
            <a:lvl5pPr marL="1828800" indent="0" rtl="0">
              <a:spcBef>
                <a:spcPts val="0"/>
              </a:spcBef>
              <a:buFont typeface="Calibri"/>
              <a:buNone/>
              <a:defRPr sz="1600" b="1"/>
            </a:lvl5pPr>
            <a:lvl6pPr marL="2286000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JECT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 sz="2000" b="1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3200"/>
            </a:lvl1pPr>
            <a:lvl2pPr rtl="0">
              <a:spcBef>
                <a:spcPts val="0"/>
              </a:spcBef>
              <a:defRPr sz="2800"/>
            </a:lvl2pPr>
            <a:lvl3pPr rtl="0">
              <a:spcBef>
                <a:spcPts val="0"/>
              </a:spcBef>
              <a:defRPr sz="2400"/>
            </a:lvl3pPr>
            <a:lvl4pPr rtl="0">
              <a:spcBef>
                <a:spcPts val="0"/>
              </a:spcBef>
              <a:defRPr sz="2000"/>
            </a:lvl4pPr>
            <a:lvl5pPr rtl="0">
              <a:spcBef>
                <a:spcPts val="0"/>
              </a:spcBef>
              <a:defRPr sz="2000"/>
            </a:lvl5pPr>
            <a:lvl6pPr rtl="0">
              <a:spcBef>
                <a:spcPts val="0"/>
              </a:spcBef>
              <a:defRPr sz="2000"/>
            </a:lvl6pPr>
            <a:lvl7pPr rtl="0">
              <a:spcBef>
                <a:spcPts val="0"/>
              </a:spcBef>
              <a:defRPr sz="2000"/>
            </a:lvl7pPr>
            <a:lvl8pPr rtl="0">
              <a:spcBef>
                <a:spcPts val="0"/>
              </a:spcBef>
              <a:defRPr sz="2000"/>
            </a:lvl8pPr>
            <a:lvl9pPr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 sz="1400"/>
            </a:lvl1pPr>
            <a:lvl2pPr marL="457200" indent="0" rtl="0">
              <a:spcBef>
                <a:spcPts val="0"/>
              </a:spcBef>
              <a:buFont typeface="Calibri"/>
              <a:buNone/>
              <a:defRPr sz="1200"/>
            </a:lvl2pPr>
            <a:lvl3pPr marL="914400" indent="0" rtl="0">
              <a:spcBef>
                <a:spcPts val="0"/>
              </a:spcBef>
              <a:buFont typeface="Calibri"/>
              <a:buNone/>
              <a:defRPr sz="1000"/>
            </a:lvl3pPr>
            <a:lvl4pPr marL="1371600" indent="0" rtl="0">
              <a:spcBef>
                <a:spcPts val="0"/>
              </a:spcBef>
              <a:buFont typeface="Calibri"/>
              <a:buNone/>
              <a:defRPr sz="900"/>
            </a:lvl4pPr>
            <a:lvl5pPr marL="1828800" indent="0" rtl="0">
              <a:spcBef>
                <a:spcPts val="0"/>
              </a:spcBef>
              <a:buFont typeface="Calibri"/>
              <a:buNone/>
              <a:defRPr sz="900"/>
            </a:lvl5pPr>
            <a:lvl6pPr marL="2286000" indent="0" rtl="0">
              <a:spcBef>
                <a:spcPts val="0"/>
              </a:spcBef>
              <a:buFont typeface="Calibri"/>
              <a:buNone/>
              <a:defRPr sz="900"/>
            </a:lvl6pPr>
            <a:lvl7pPr marL="2743200" indent="0" rtl="0">
              <a:spcBef>
                <a:spcPts val="0"/>
              </a:spcBef>
              <a:buFont typeface="Calibri"/>
              <a:buNone/>
              <a:defRPr sz="900"/>
            </a:lvl7pPr>
            <a:lvl8pPr marL="3200400" indent="0" rtl="0">
              <a:spcBef>
                <a:spcPts val="0"/>
              </a:spcBef>
              <a:buFont typeface="Calibri"/>
              <a:buNone/>
              <a:defRPr sz="900"/>
            </a:lvl8pPr>
            <a:lvl9pPr marL="3657600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_WITH_CAPTION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 sz="2000" b="1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 sz="1400"/>
            </a:lvl1pPr>
            <a:lvl2pPr marL="457200" indent="0" rtl="0">
              <a:spcBef>
                <a:spcPts val="0"/>
              </a:spcBef>
              <a:buFont typeface="Calibri"/>
              <a:buNone/>
              <a:defRPr sz="1200"/>
            </a:lvl2pPr>
            <a:lvl3pPr marL="914400" indent="0" rtl="0">
              <a:spcBef>
                <a:spcPts val="0"/>
              </a:spcBef>
              <a:buFont typeface="Calibri"/>
              <a:buNone/>
              <a:defRPr sz="1000"/>
            </a:lvl3pPr>
            <a:lvl4pPr marL="1371600" indent="0" rtl="0">
              <a:spcBef>
                <a:spcPts val="0"/>
              </a:spcBef>
              <a:buFont typeface="Calibri"/>
              <a:buNone/>
              <a:defRPr sz="900"/>
            </a:lvl4pPr>
            <a:lvl5pPr marL="1828800" indent="0" rtl="0">
              <a:spcBef>
                <a:spcPts val="0"/>
              </a:spcBef>
              <a:buFont typeface="Calibri"/>
              <a:buNone/>
              <a:defRPr sz="900"/>
            </a:lvl5pPr>
            <a:lvl6pPr marL="2286000" indent="0" rtl="0">
              <a:spcBef>
                <a:spcPts val="0"/>
              </a:spcBef>
              <a:buFont typeface="Calibri"/>
              <a:buNone/>
              <a:defRPr sz="900"/>
            </a:lvl6pPr>
            <a:lvl7pPr marL="2743200" indent="0" rtl="0">
              <a:spcBef>
                <a:spcPts val="0"/>
              </a:spcBef>
              <a:buFont typeface="Calibri"/>
              <a:buNone/>
              <a:defRPr sz="900"/>
            </a:lvl7pPr>
            <a:lvl8pPr marL="3200400" indent="0" rtl="0">
              <a:spcBef>
                <a:spcPts val="0"/>
              </a:spcBef>
              <a:buFont typeface="Calibri"/>
              <a:buNone/>
              <a:defRPr sz="900"/>
            </a:lvl8pPr>
            <a:lvl9pPr marL="3657600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VERTICAL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●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●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●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_TITLE_AND_VERTICAL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●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●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●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800">
                <a:solidFill>
                  <a:schemeClr val="dk1"/>
                </a:solidFill>
              </a:defRPr>
            </a:lvl1pPr>
            <a:lvl2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800">
                <a:solidFill>
                  <a:schemeClr val="dk1"/>
                </a:solidFill>
              </a:defRPr>
            </a:lvl4pPr>
            <a:lvl5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800">
                <a:solidFill>
                  <a:schemeClr val="dk1"/>
                </a:solidFill>
              </a:defRPr>
            </a:lvl7pPr>
            <a:lvl8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 sz="28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 sz="24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●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●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●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_HEAD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 sz="4000" b="1" cap="small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●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●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923C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179511" y="188640"/>
            <a:ext cx="8784976" cy="6480719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4" name="Shape 24"/>
          <p:cNvSpPr/>
          <p:nvPr/>
        </p:nvSpPr>
        <p:spPr>
          <a:xfrm>
            <a:off x="0" y="6642556"/>
            <a:ext cx="1245853" cy="21544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" sz="800" b="0" i="0" u="none" strike="noStrike" cap="none" baseline="0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FokinaLida.75@mail.ru</a:t>
            </a:r>
          </a:p>
        </p:txBody>
      </p:sp>
      <p:pic>
        <p:nvPicPr>
          <p:cNvPr id="25" name="Shape 25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55575" y="5373216"/>
            <a:ext cx="3168352" cy="133107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Shape 26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5364087" y="5373216"/>
            <a:ext cx="3168352" cy="133107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Shape 27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3059832" y="5373216"/>
            <a:ext cx="3168352" cy="133107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Shape 28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956375" y="5085183"/>
            <a:ext cx="922730" cy="14234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Shape 29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8100392" y="116631"/>
            <a:ext cx="952500" cy="94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Shape 30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 flipH="1">
            <a:off x="323528" y="5085183"/>
            <a:ext cx="922730" cy="142349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lossary.ru/cgi-bin/gl_find.cgi?ph=%CF%F0%EE%F4%E5%F1%F1%E8%FF&amp;action=%CF%EE%E8%F1%E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ocs.google.com/document/d/1zCq8GpIQ-iqj6yFv_FUoBv_gOzlWjX1KCbK5O1M3T-8/edit?usp=shari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docs.google.com/drawings/d/1p7LQ9_SDOuY-jmEIyQMFZTkUii749ODqfpconRu7fZ8/edit?usp=sharing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/>
        </p:nvSpPr>
        <p:spPr>
          <a:xfrm>
            <a:off x="1285851" y="1643050"/>
            <a:ext cx="6541919" cy="15696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4800" b="1" i="0" u="none" strike="noStrike" cap="small" baseline="0" dirty="0">
                <a:solidFill>
                  <a:srgbClr val="76923C"/>
                </a:solidFill>
                <a:latin typeface="Arial"/>
                <a:ea typeface="Arial"/>
                <a:cs typeface="Arial"/>
                <a:sym typeface="Arial"/>
              </a:rPr>
              <a:t>Профессии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4800" b="1" i="0" u="none" strike="noStrike" cap="small" baseline="0" dirty="0">
                <a:solidFill>
                  <a:srgbClr val="76923C"/>
                </a:solidFill>
                <a:latin typeface="Arial"/>
                <a:ea typeface="Arial"/>
                <a:cs typeface="Arial"/>
                <a:sym typeface="Arial"/>
              </a:rPr>
              <a:t>наших родителей</a:t>
            </a:r>
          </a:p>
        </p:txBody>
      </p:sp>
      <p:sp>
        <p:nvSpPr>
          <p:cNvPr id="102" name="Shape 102"/>
          <p:cNvSpPr/>
          <p:nvPr/>
        </p:nvSpPr>
        <p:spPr>
          <a:xfrm>
            <a:off x="1928793" y="3500437"/>
            <a:ext cx="5143535" cy="7078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2000" b="0" i="0" u="none" strike="noStrike" cap="none" baseline="0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Учебный проект для учащихся 2 класса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2000" b="0" i="0" u="none" strike="noStrike" cap="none" baseline="0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предметная область - окружающий мир</a:t>
            </a:r>
          </a:p>
        </p:txBody>
      </p:sp>
      <p:sp>
        <p:nvSpPr>
          <p:cNvPr id="103" name="Shape 103"/>
          <p:cNvSpPr/>
          <p:nvPr/>
        </p:nvSpPr>
        <p:spPr>
          <a:xfrm>
            <a:off x="1857356" y="785793"/>
            <a:ext cx="5214973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1800" b="0" i="0" u="none" strike="noStrike" cap="none" baseline="0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Стартовая презентация для учащихся</a:t>
            </a:r>
          </a:p>
        </p:txBody>
      </p:sp>
      <p:sp>
        <p:nvSpPr>
          <p:cNvPr id="104" name="Shape 104"/>
          <p:cNvSpPr/>
          <p:nvPr/>
        </p:nvSpPr>
        <p:spPr>
          <a:xfrm>
            <a:off x="1714480" y="4929198"/>
            <a:ext cx="5786477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1200" b="0" i="0" u="none" strike="noStrike" cap="none" baseline="0" dirty="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rPr>
              <a:t>Автор: </a:t>
            </a:r>
            <a:r>
              <a:rPr lang="ru" sz="1200" b="0" i="0" u="none" strike="noStrike" cap="none" baseline="0" dirty="0" smtClean="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rPr>
              <a:t>Пономарева</a:t>
            </a:r>
            <a:r>
              <a:rPr lang="ru" sz="1200" b="0" i="0" u="none" strike="noStrike" cap="none" dirty="0" smtClean="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rPr>
              <a:t> Алла Алексеевна</a:t>
            </a:r>
            <a:endParaRPr lang="ru" sz="1200" b="0" i="0" u="none" strike="noStrike" cap="none" baseline="0" dirty="0">
              <a:solidFill>
                <a:srgbClr val="4F612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1200" b="0" i="0" u="none" strike="noStrike" cap="none" baseline="0" dirty="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rPr>
              <a:t>учитель начальных классов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1200" b="0" i="0" u="none" strike="noStrike" cap="none" baseline="0" smtClean="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rPr>
              <a:t>МКОУ « Угловская СОШ» Бахчисарайский </a:t>
            </a:r>
            <a:r>
              <a:rPr lang="ru" sz="1200" b="0" i="0" u="none" strike="noStrike" cap="none" baseline="0" dirty="0" smtClean="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rPr>
              <a:t>район, Республика Крым</a:t>
            </a:r>
            <a:endParaRPr lang="ru" sz="1200" b="0" i="0" u="none" strike="noStrike" cap="none" baseline="0" dirty="0">
              <a:solidFill>
                <a:srgbClr val="4F6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57200" y="2571743"/>
            <a:ext cx="8229600" cy="35544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59375"/>
              <a:buFont typeface="Arial"/>
              <a:buChar char="●"/>
            </a:pPr>
            <a:r>
              <a:rPr lang="ru" sz="3200" b="0" i="0" u="none" strike="noStrike" cap="none" baseline="0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Профессия – род трудовой деятельности человека, предмет его постоянных занятий </a:t>
            </a:r>
            <a:r>
              <a:rPr lang="ru" sz="1600" b="1" i="0" u="none" strike="noStrike" cap="none" baseline="0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ru" sz="1600" b="0" i="0" u="sng" strike="noStrike" cap="none" baseline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словарь</a:t>
            </a:r>
            <a:r>
              <a:rPr lang="ru" sz="1600" b="1" i="0" u="none" strike="noStrike" cap="none" baseline="0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342900" marR="0" lvl="0" indent="-222250" algn="l" rtl="0">
              <a:spcBef>
                <a:spcPts val="640"/>
              </a:spcBef>
              <a:buClr>
                <a:schemeClr val="dk1"/>
              </a:buClr>
              <a:buFont typeface="Calibri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22250" algn="l" rtl="0">
              <a:spcBef>
                <a:spcPts val="640"/>
              </a:spcBef>
              <a:buClr>
                <a:schemeClr val="dk1"/>
              </a:buClr>
              <a:buFont typeface="Calibri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Shape 110"/>
          <p:cNvSpPr/>
          <p:nvPr/>
        </p:nvSpPr>
        <p:spPr>
          <a:xfrm>
            <a:off x="500033" y="1000108"/>
            <a:ext cx="7929617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3600" b="1" i="0" u="none" strike="noStrike" cap="small" baseline="0">
                <a:solidFill>
                  <a:srgbClr val="76923C"/>
                </a:solidFill>
                <a:latin typeface="Calibri"/>
                <a:ea typeface="Calibri"/>
                <a:cs typeface="Calibri"/>
                <a:sym typeface="Calibri"/>
              </a:rPr>
              <a:t>Что такое "Профессия"?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500033" y="428604"/>
            <a:ext cx="7929617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3600" b="1" i="0" u="none" strike="noStrike" cap="small" baseline="0">
                <a:solidFill>
                  <a:srgbClr val="76923C"/>
                </a:solidFill>
                <a:latin typeface="Calibri"/>
                <a:ea typeface="Calibri"/>
                <a:cs typeface="Calibri"/>
                <a:sym typeface="Calibri"/>
              </a:rPr>
              <a:t>Какие ты знаешь профессии?</a:t>
            </a:r>
          </a:p>
        </p:txBody>
      </p:sp>
      <p:pic>
        <p:nvPicPr>
          <p:cNvPr id="116" name="Shape 1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7290" y="1142983"/>
            <a:ext cx="6219825" cy="4400551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Shape 117"/>
          <p:cNvSpPr txBox="1"/>
          <p:nvPr/>
        </p:nvSpPr>
        <p:spPr>
          <a:xfrm>
            <a:off x="5643569" y="5143512"/>
            <a:ext cx="2428892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sz="1800" b="0" i="0" u="sng" strike="noStrike" cap="none" baseline="0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Ссылка на кроссворд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/>
        </p:nvSpPr>
        <p:spPr>
          <a:xfrm>
            <a:off x="428595" y="571479"/>
            <a:ext cx="8297656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2800" b="1" i="0" u="none" strike="noStrike" cap="small" baseline="0">
                <a:solidFill>
                  <a:srgbClr val="76923C"/>
                </a:solidFill>
                <a:latin typeface="Calibri"/>
                <a:ea typeface="Calibri"/>
                <a:cs typeface="Calibri"/>
                <a:sym typeface="Calibri"/>
              </a:rPr>
              <a:t>Соотнесите отрасли экономики и профессии </a:t>
            </a:r>
          </a:p>
        </p:txBody>
      </p:sp>
      <p:pic>
        <p:nvPicPr>
          <p:cNvPr id="123" name="Shape 1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5851" y="1000108"/>
            <a:ext cx="6286544" cy="42802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Shape 124"/>
          <p:cNvSpPr/>
          <p:nvPr/>
        </p:nvSpPr>
        <p:spPr>
          <a:xfrm>
            <a:off x="6143635" y="5000635"/>
            <a:ext cx="2571767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" sz="1800" b="0" i="0" u="sng" strike="noStrike" cap="none" baseline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Ссылка на рисунок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457200" y="1785925"/>
            <a:ext cx="8229600" cy="43402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59375"/>
              <a:buFont typeface="Arial"/>
              <a:buChar char="●"/>
            </a:pPr>
            <a:r>
              <a:rPr lang="ru" sz="3200" b="1" i="0" u="none" strike="noStrike" cap="none" baseline="0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Почему счастлив тот, кто выбрал дело по душе?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59375"/>
              <a:buFont typeface="Arial"/>
              <a:buChar char="●"/>
            </a:pPr>
            <a:r>
              <a:rPr lang="ru" sz="3200" b="1" i="0" u="none" strike="noStrike" cap="none" baseline="0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Про кого говорят – у него золотые руки?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59375"/>
              <a:buFont typeface="Arial"/>
              <a:buChar char="●"/>
            </a:pPr>
            <a:r>
              <a:rPr lang="ru" sz="3200" b="1" i="0" u="none" strike="noStrike" cap="none" baseline="0">
                <a:solidFill>
                  <a:srgbClr val="953734"/>
                </a:solidFill>
                <a:latin typeface="Calibri"/>
                <a:ea typeface="Calibri"/>
                <a:cs typeface="Calibri"/>
                <a:sym typeface="Calibri"/>
              </a:rPr>
              <a:t>Почему говорят, что профессия должна приносить пользу людям?</a:t>
            </a:r>
          </a:p>
        </p:txBody>
      </p:sp>
      <p:sp>
        <p:nvSpPr>
          <p:cNvPr id="130" name="Shape 130"/>
          <p:cNvSpPr/>
          <p:nvPr/>
        </p:nvSpPr>
        <p:spPr>
          <a:xfrm>
            <a:off x="1857356" y="642918"/>
            <a:ext cx="4572000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3600" b="1" i="0" u="none" strike="noStrike" cap="small" baseline="0">
                <a:solidFill>
                  <a:srgbClr val="76923C"/>
                </a:solidFill>
                <a:latin typeface="Calibri"/>
                <a:ea typeface="Calibri"/>
                <a:cs typeface="Calibri"/>
                <a:sym typeface="Calibri"/>
              </a:rPr>
              <a:t>Вопросы проекта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Shape 1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28992" y="2857496"/>
            <a:ext cx="1360384" cy="1421295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Shape 136"/>
          <p:cNvSpPr/>
          <p:nvPr/>
        </p:nvSpPr>
        <p:spPr>
          <a:xfrm>
            <a:off x="2139111" y="337175"/>
            <a:ext cx="3997799" cy="748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3600" b="1" i="0" u="none" strike="noStrike" cap="small" baseline="0">
                <a:solidFill>
                  <a:srgbClr val="76923C"/>
                </a:solidFill>
                <a:latin typeface="Calibri"/>
                <a:ea typeface="Calibri"/>
                <a:cs typeface="Calibri"/>
                <a:sym typeface="Calibri"/>
              </a:rPr>
              <a:t>План проекта</a:t>
            </a:r>
          </a:p>
        </p:txBody>
      </p:sp>
      <p:pic>
        <p:nvPicPr>
          <p:cNvPr id="137" name="Shape 1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28662" y="1357298"/>
            <a:ext cx="1143008" cy="1556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Shape 13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93457" y="2143116"/>
            <a:ext cx="1220084" cy="1357322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Shape 139"/>
          <p:cNvSpPr/>
          <p:nvPr/>
        </p:nvSpPr>
        <p:spPr>
          <a:xfrm>
            <a:off x="4572000" y="2071677"/>
            <a:ext cx="1928826" cy="1428759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C000">
              <a:alpha val="35686"/>
            </a:srgbClr>
          </a:solidFill>
          <a:ln w="9525" cap="flat">
            <a:solidFill>
              <a:srgbClr val="E75C0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45700" rIns="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1800" b="1" dirty="0" smtClean="0">
                <a:solidFill>
                  <a:srgbClr val="E75C07"/>
                </a:solidFill>
                <a:latin typeface="Calibri"/>
                <a:ea typeface="Calibri"/>
                <a:cs typeface="Calibri"/>
                <a:sym typeface="Calibri"/>
              </a:rPr>
              <a:t>Загадки о профессиях</a:t>
            </a:r>
            <a:endParaRPr lang="ru" sz="1800" b="1" i="0" u="none" strike="noStrike" cap="none" baseline="0" dirty="0">
              <a:solidFill>
                <a:srgbClr val="E75C0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Shape 140"/>
          <p:cNvSpPr/>
          <p:nvPr/>
        </p:nvSpPr>
        <p:spPr>
          <a:xfrm>
            <a:off x="3214677" y="2786058"/>
            <a:ext cx="1714511" cy="1428759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C000">
              <a:alpha val="15686"/>
            </a:srgbClr>
          </a:solidFill>
          <a:ln w="9525" cap="flat">
            <a:solidFill>
              <a:srgbClr val="E75C0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/>
          <p:nvPr/>
        </p:nvSpPr>
        <p:spPr>
          <a:xfrm>
            <a:off x="1714480" y="2071677"/>
            <a:ext cx="1857388" cy="1428759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C000">
              <a:alpha val="38823"/>
            </a:srgbClr>
          </a:solidFill>
          <a:ln w="9525" cap="flat">
            <a:solidFill>
              <a:srgbClr val="E75C0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45700" rIns="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1800" b="1" i="0" u="none" strike="noStrike" cap="none" baseline="0">
                <a:solidFill>
                  <a:srgbClr val="E75C07"/>
                </a:solidFill>
                <a:latin typeface="Calibri"/>
                <a:ea typeface="Calibri"/>
                <a:cs typeface="Calibri"/>
                <a:sym typeface="Calibri"/>
              </a:rPr>
              <a:t>Интервью с мамой или папой</a:t>
            </a:r>
          </a:p>
        </p:txBody>
      </p:sp>
      <p:sp>
        <p:nvSpPr>
          <p:cNvPr id="142" name="Shape 142"/>
          <p:cNvSpPr/>
          <p:nvPr/>
        </p:nvSpPr>
        <p:spPr>
          <a:xfrm>
            <a:off x="4572000" y="3500437"/>
            <a:ext cx="1928826" cy="1428759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C000">
              <a:alpha val="38823"/>
            </a:srgbClr>
          </a:solidFill>
          <a:ln w="9525" cap="flat">
            <a:solidFill>
              <a:srgbClr val="E75C0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45700" rIns="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1800" b="1" i="0" u="none" strike="noStrike" cap="none" baseline="0">
                <a:solidFill>
                  <a:srgbClr val="E75C07"/>
                </a:solidFill>
                <a:latin typeface="Calibri"/>
                <a:ea typeface="Calibri"/>
                <a:cs typeface="Calibri"/>
                <a:sym typeface="Calibri"/>
              </a:rPr>
              <a:t>Совместная презентация</a:t>
            </a:r>
          </a:p>
        </p:txBody>
      </p:sp>
      <p:sp>
        <p:nvSpPr>
          <p:cNvPr id="143" name="Shape 143"/>
          <p:cNvSpPr/>
          <p:nvPr/>
        </p:nvSpPr>
        <p:spPr>
          <a:xfrm>
            <a:off x="3214677" y="1357298"/>
            <a:ext cx="1714511" cy="1428759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C000">
              <a:alpha val="38823"/>
            </a:srgbClr>
          </a:solidFill>
          <a:ln w="9525" cap="flat">
            <a:solidFill>
              <a:srgbClr val="E75C0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45700" rIns="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b="1" i="0" u="none" strike="noStrike" cap="none" baseline="0">
                <a:solidFill>
                  <a:srgbClr val="E75C07"/>
                </a:solidFill>
                <a:latin typeface="Calibri"/>
                <a:ea typeface="Calibri"/>
                <a:cs typeface="Calibri"/>
                <a:sym typeface="Calibri"/>
              </a:rPr>
              <a:t>Кроссворд о профессиях</a:t>
            </a:r>
          </a:p>
        </p:txBody>
      </p:sp>
      <p:sp>
        <p:nvSpPr>
          <p:cNvPr id="144" name="Shape 144"/>
          <p:cNvSpPr/>
          <p:nvPr/>
        </p:nvSpPr>
        <p:spPr>
          <a:xfrm>
            <a:off x="3214677" y="4214817"/>
            <a:ext cx="1714511" cy="1428759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C000">
              <a:alpha val="38823"/>
            </a:srgbClr>
          </a:solidFill>
          <a:ln w="9525" cap="flat">
            <a:solidFill>
              <a:srgbClr val="E75C0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1800" b="1" i="0" u="none" strike="noStrike" cap="none" baseline="0">
                <a:solidFill>
                  <a:srgbClr val="E75C07"/>
                </a:solidFill>
                <a:latin typeface="Calibri"/>
                <a:ea typeface="Calibri"/>
                <a:cs typeface="Calibri"/>
                <a:sym typeface="Calibri"/>
              </a:rPr>
              <a:t>Итоги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sz="1800" b="1" i="0" u="none" strike="noStrike" cap="none" baseline="0">
                <a:solidFill>
                  <a:srgbClr val="E75C07"/>
                </a:solidFill>
                <a:latin typeface="Calibri"/>
                <a:ea typeface="Calibri"/>
                <a:cs typeface="Calibri"/>
                <a:sym typeface="Calibri"/>
              </a:rPr>
              <a:t>проекта</a:t>
            </a:r>
          </a:p>
        </p:txBody>
      </p:sp>
      <p:sp>
        <p:nvSpPr>
          <p:cNvPr id="145" name="Shape 145"/>
          <p:cNvSpPr/>
          <p:nvPr/>
        </p:nvSpPr>
        <p:spPr>
          <a:xfrm>
            <a:off x="1714480" y="3500437"/>
            <a:ext cx="1857388" cy="1428759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C000">
              <a:alpha val="38823"/>
            </a:srgbClr>
          </a:solidFill>
          <a:ln w="9525" cap="flat">
            <a:solidFill>
              <a:srgbClr val="E75C0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45700" rIns="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ru" b="1" i="0" u="none" strike="noStrike" cap="none" baseline="0">
                <a:solidFill>
                  <a:srgbClr val="E75C07"/>
                </a:solidFill>
                <a:latin typeface="Calibri"/>
                <a:ea typeface="Calibri"/>
                <a:cs typeface="Calibri"/>
                <a:sym typeface="Calibri"/>
              </a:rPr>
              <a:t>Классификация профессий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Them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121</Words>
  <Application>Microsoft Office PowerPoint</Application>
  <PresentationFormat>Экран (4:3)</PresentationFormat>
  <Paragraphs>26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Custom Theme</vt:lpstr>
      <vt:lpstr>Custom Theme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MaMarina</dc:creator>
  <cp:lastModifiedBy>MaMarina</cp:lastModifiedBy>
  <cp:revision>4</cp:revision>
  <dcterms:modified xsi:type="dcterms:W3CDTF">2015-03-09T12:06:31Z</dcterms:modified>
</cp:coreProperties>
</file>