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7" r:id="rId4"/>
    <p:sldId id="256" r:id="rId5"/>
    <p:sldId id="259" r:id="rId6"/>
    <p:sldId id="258" r:id="rId7"/>
    <p:sldId id="262" r:id="rId8"/>
    <p:sldId id="260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AED5-9986-41CF-B9B4-3F5DCA705B87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C04E5-3599-43C3-A777-61973598F7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A939-3449-47B3-A19E-FCD8470E9E52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8BD6E-B007-4698-8827-06A15B971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340768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Презентация на тему : «Памятники Смоленской области»</a:t>
            </a:r>
            <a:endParaRPr lang="ru-RU" sz="40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0706050726200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6080" y="1234440"/>
            <a:ext cx="3291840" cy="43891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700808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Благодаря усилиям поисковиков была восстановлена историческая справедливость и достойно завершена одна из ярких и трагических страниц Великой Отечественной войны.</a:t>
            </a:r>
            <a:br>
              <a:rPr lang="ru-RU" sz="3600" dirty="0" smtClean="0"/>
            </a:b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Arial Black" pitchFamily="34" charset="0"/>
              </a:rPr>
              <a:t>Угранцы</a:t>
            </a:r>
            <a:r>
              <a:rPr lang="ru-RU" dirty="0" smtClean="0">
                <a:latin typeface="Arial Black" pitchFamily="34" charset="0"/>
              </a:rPr>
              <a:t> свято чтят память своих земляков,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заложивших в строительстве посёлка первый камень,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положивших на ж/</a:t>
            </a:r>
            <a:r>
              <a:rPr lang="ru-RU" dirty="0" err="1" smtClean="0">
                <a:latin typeface="Arial Black" pitchFamily="34" charset="0"/>
              </a:rPr>
              <a:t>д</a:t>
            </a:r>
            <a:r>
              <a:rPr lang="ru-RU" dirty="0" smtClean="0">
                <a:latin typeface="Arial Black" pitchFamily="34" charset="0"/>
              </a:rPr>
              <a:t> полотно первый рельс.  В посёлке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есть несколько памятных знаков. Один из них - у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въезда в посёлок Угра находится бетонная стена со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стилизованным парашютом – памятник, установленный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в 1974 году в честь подвигов десантников четвёртого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военно-десантного корпуса, принимавшего участие в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освобождении Угры и района от немецко-фашистских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захватчиков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093296"/>
            <a:ext cx="7272808" cy="4708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Памятный знак воинам 4 ВДК в п. Угра   </a:t>
            </a:r>
            <a:endParaRPr lang="ru-RU" dirty="0"/>
          </a:p>
        </p:txBody>
      </p:sp>
      <p:pic>
        <p:nvPicPr>
          <p:cNvPr id="4" name="Рисунок 3" descr="td-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66682"/>
            <a:ext cx="6864424" cy="51483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9"/>
            <a:ext cx="75608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Black" pitchFamily="34" charset="0"/>
              </a:rPr>
              <a:t>П</a:t>
            </a:r>
            <a:r>
              <a:rPr lang="ru-RU" dirty="0" smtClean="0">
                <a:latin typeface="Arial Black" pitchFamily="34" charset="0"/>
              </a:rPr>
              <a:t>амятник Неизвестному солдату, у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которого похоронены останки 997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советских воинов, находящийся у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районного Дома Культуры. В скорбном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молчании, с низко склонённой головой,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застыл над прахом бронзовый воин в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плащ-палатке, с каской и автоматом в руках – суровое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предупреждение ныне живущим о том, что нет ничего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дороже Родины, что за независимость её нужно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бороться всегда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3" y="620688"/>
            <a:ext cx="4968553" cy="47525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1680" y="57332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Памятник неизвестному солдату в п. Угра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836712"/>
            <a:ext cx="6264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На </a:t>
            </a:r>
            <a:r>
              <a:rPr lang="ru-RU" dirty="0" err="1" smtClean="0">
                <a:latin typeface="Arial Black" pitchFamily="34" charset="0"/>
              </a:rPr>
              <a:t>Угранской</a:t>
            </a:r>
            <a:r>
              <a:rPr lang="ru-RU" dirty="0" smtClean="0">
                <a:latin typeface="Arial Black" pitchFamily="34" charset="0"/>
              </a:rPr>
              <a:t> земле приняла свой последний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бой первая экспериментальная батарея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реактивных минометов БМ-13 "Катюша" под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командованием капитана Флерова Ивана 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Андреевича в октябре 1941.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437112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"Катюша" установлена рядом с 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r>
              <a:rPr lang="ru-RU" sz="2000" dirty="0" smtClean="0">
                <a:latin typeface="Arial Black" pitchFamily="34" charset="0"/>
              </a:rPr>
              <a:t>пос. Знаменка на дороге Вязьма-Юхнов.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348880"/>
            <a:ext cx="3190875" cy="2143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5157192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Памятный знак батареи «Катюша» в с. Знаменка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82871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609329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огила боевого расчёта "катюши". Посёлок Знаменка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20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3448"/>
            <a:ext cx="9144000" cy="6120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9712" y="6021288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Памятник Ивану Андреевичу Флерову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196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7</cp:revision>
  <dcterms:created xsi:type="dcterms:W3CDTF">2014-03-02T12:45:02Z</dcterms:created>
  <dcterms:modified xsi:type="dcterms:W3CDTF">2015-03-09T15:04:23Z</dcterms:modified>
</cp:coreProperties>
</file>