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1" r:id="rId3"/>
    <p:sldId id="257" r:id="rId4"/>
    <p:sldId id="256" r:id="rId5"/>
    <p:sldId id="259" r:id="rId6"/>
    <p:sldId id="258" r:id="rId7"/>
    <p:sldId id="262" r:id="rId8"/>
    <p:sldId id="260" r:id="rId9"/>
    <p:sldId id="266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-11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7AED5-9986-41CF-B9B4-3F5DCA705B87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C04E5-3599-43C3-A777-61973598F7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8A939-3449-47B3-A19E-FCD8470E9E52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8BD6E-B007-4698-8827-06A15B971AE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75656" y="1340768"/>
            <a:ext cx="69127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chemeClr val="tx1">
                    <a:lumMod val="95000"/>
                  </a:schemeClr>
                </a:solidFill>
                <a:latin typeface="Arial Black" pitchFamily="34" charset="0"/>
              </a:rPr>
              <a:t>Презентация на тему : «Памятники Смоленской области»</a:t>
            </a:r>
            <a:endParaRPr lang="ru-RU" sz="4000" dirty="0">
              <a:solidFill>
                <a:schemeClr val="tx1">
                  <a:lumMod val="9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00706050726200_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6080" y="1234440"/>
            <a:ext cx="3291840" cy="438912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700808"/>
            <a:ext cx="7272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Благодаря усилиям поисковиков была восстановлена историческая справедливость и достойно завершена одна из ярких и трагических страниц Великой Отечественной войны.</a:t>
            </a:r>
            <a:br>
              <a:rPr lang="ru-RU" sz="3600" dirty="0" smtClean="0"/>
            </a:br>
            <a:endParaRPr lang="ru-RU" sz="3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560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>
                <a:latin typeface="Arial Black" pitchFamily="34" charset="0"/>
              </a:rPr>
              <a:t>Угранцы</a:t>
            </a:r>
            <a:r>
              <a:rPr lang="ru-RU" dirty="0" smtClean="0">
                <a:latin typeface="Arial Black" pitchFamily="34" charset="0"/>
              </a:rPr>
              <a:t> свято чтят память своих земляков,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заложивших в строительстве посёлка первый камень,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 положивших на ж/</a:t>
            </a:r>
            <a:r>
              <a:rPr lang="ru-RU" dirty="0" err="1" smtClean="0">
                <a:latin typeface="Arial Black" pitchFamily="34" charset="0"/>
              </a:rPr>
              <a:t>д</a:t>
            </a:r>
            <a:r>
              <a:rPr lang="ru-RU" dirty="0" smtClean="0">
                <a:latin typeface="Arial Black" pitchFamily="34" charset="0"/>
              </a:rPr>
              <a:t> полотно первый рельс.  В посёлке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есть несколько памятных знаков. Один из них - у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въезда в посёлок Угра находится бетонная стена со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стилизованным парашютом – памятник, установленный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 в 1974 году в честь подвигов десантников четвёртого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военно-десантного корпуса, принимавшего участие в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освобождении Угры и района от немецко-фашистских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захватчиков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6093296"/>
            <a:ext cx="7272808" cy="47089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Памятный знак воинам 4 ВДК в п. Угра   </a:t>
            </a:r>
            <a:endParaRPr lang="ru-RU" dirty="0"/>
          </a:p>
        </p:txBody>
      </p:sp>
      <p:pic>
        <p:nvPicPr>
          <p:cNvPr id="4" name="Рисунок 3" descr="td-1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66682"/>
            <a:ext cx="6864424" cy="51483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20689"/>
            <a:ext cx="756084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Arial Black" pitchFamily="34" charset="0"/>
              </a:rPr>
              <a:t>П</a:t>
            </a:r>
            <a:r>
              <a:rPr lang="ru-RU" dirty="0" smtClean="0">
                <a:latin typeface="Arial Black" pitchFamily="34" charset="0"/>
              </a:rPr>
              <a:t>амятник Неизвестному солдату, у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которого похоронены останки 997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советских воинов, находящийся у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районного Дома Культуры. В скорбном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молчании, с низко склонённой головой,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 застыл над прахом бронзовый воин в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плащ-палатке, с каской и автоматом в руках – суровое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 предупреждение ныне живущим о том, что нет ничего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 дороже Родины, что за независимость её нужно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бороться всегда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01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3" y="620688"/>
            <a:ext cx="4968553" cy="47525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91680" y="5733256"/>
            <a:ext cx="7128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95000"/>
                  </a:schemeClr>
                </a:solidFill>
              </a:rPr>
              <a:t>Памятник неизвестному солдату в п. Угра</a:t>
            </a:r>
            <a:endParaRPr lang="ru-RU" sz="2400" dirty="0">
              <a:solidFill>
                <a:schemeClr val="tx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31640" y="836712"/>
            <a:ext cx="6264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Arial Black" pitchFamily="34" charset="0"/>
              </a:rPr>
              <a:t>На </a:t>
            </a:r>
            <a:r>
              <a:rPr lang="ru-RU" dirty="0" err="1" smtClean="0">
                <a:latin typeface="Arial Black" pitchFamily="34" charset="0"/>
              </a:rPr>
              <a:t>Угранской</a:t>
            </a:r>
            <a:r>
              <a:rPr lang="ru-RU" dirty="0" smtClean="0">
                <a:latin typeface="Arial Black" pitchFamily="34" charset="0"/>
              </a:rPr>
              <a:t> земле приняла свой последний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 бой первая экспериментальная батарея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 реактивных минометов БМ-13 "Катюша" под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командованием капитана Флерова Ивана 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dirty="0" smtClean="0">
                <a:latin typeface="Arial Black" pitchFamily="34" charset="0"/>
              </a:rPr>
              <a:t>Андреевича в октябре 1941.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4437112"/>
            <a:ext cx="66967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"Катюша" установлена рядом с </a:t>
            </a:r>
          </a:p>
          <a:p>
            <a:endParaRPr lang="ru-RU" sz="2000" dirty="0" smtClean="0">
              <a:latin typeface="Arial Black" pitchFamily="34" charset="0"/>
            </a:endParaRPr>
          </a:p>
          <a:p>
            <a:r>
              <a:rPr lang="ru-RU" sz="2000" dirty="0" smtClean="0">
                <a:latin typeface="Arial Black" pitchFamily="34" charset="0"/>
              </a:rPr>
              <a:t>пос. Знаменка на дороге Вязьма-Юхнов.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0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348880"/>
            <a:ext cx="3190875" cy="21431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91680" y="515719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Памятный знак батареи «Катюша» в с. Знаменка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182871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1143000"/>
            <a:ext cx="6096000" cy="4572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47664" y="6093296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М</a:t>
            </a:r>
            <a:r>
              <a:rPr lang="ru-RU" dirty="0" smtClean="0"/>
              <a:t>огила боевого расчёта "катюши". Посёлок Знаменка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_20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603448"/>
            <a:ext cx="9144000" cy="61206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979712" y="6021288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Arial Black" pitchFamily="34" charset="0"/>
              </a:rPr>
              <a:t>Памятник Ивану Андреевичу Флерову</a:t>
            </a:r>
            <a:endParaRPr lang="ru-RU" sz="2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196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Специальное оформление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Мария</cp:lastModifiedBy>
  <cp:revision>7</cp:revision>
  <dcterms:created xsi:type="dcterms:W3CDTF">2014-03-02T12:45:02Z</dcterms:created>
  <dcterms:modified xsi:type="dcterms:W3CDTF">2015-03-09T15:04:23Z</dcterms:modified>
</cp:coreProperties>
</file>