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75" r:id="rId2"/>
    <p:sldId id="277" r:id="rId3"/>
    <p:sldId id="27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2" autoAdjust="0"/>
    <p:restoredTop sz="86482" autoAdjust="0"/>
  </p:normalViewPr>
  <p:slideViewPr>
    <p:cSldViewPr>
      <p:cViewPr varScale="1">
        <p:scale>
          <a:sx n="70" d="100"/>
          <a:sy n="70" d="100"/>
        </p:scale>
        <p:origin x="-9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47ED5-0C00-445F-AB20-2B3BD5A8AFE8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AF13C-DA3D-44FA-9CE3-22EFCAFB73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423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CBB4-9EC2-42E5-A909-6D0E57244C28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B92B-89E8-4D32-8197-9FB51677C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99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CBB4-9EC2-42E5-A909-6D0E57244C28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B92B-89E8-4D32-8197-9FB51677C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159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CBB4-9EC2-42E5-A909-6D0E57244C28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B92B-89E8-4D32-8197-9FB51677C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85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CBB4-9EC2-42E5-A909-6D0E57244C28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B92B-89E8-4D32-8197-9FB51677C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35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CBB4-9EC2-42E5-A909-6D0E57244C28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B92B-89E8-4D32-8197-9FB51677C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587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CBB4-9EC2-42E5-A909-6D0E57244C28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B92B-89E8-4D32-8197-9FB51677C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1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CBB4-9EC2-42E5-A909-6D0E57244C28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B92B-89E8-4D32-8197-9FB51677C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87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CBB4-9EC2-42E5-A909-6D0E57244C28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B92B-89E8-4D32-8197-9FB51677C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954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CBB4-9EC2-42E5-A909-6D0E57244C28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B92B-89E8-4D32-8197-9FB51677C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92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CBB4-9EC2-42E5-A909-6D0E57244C28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B92B-89E8-4D32-8197-9FB51677C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88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CBB4-9EC2-42E5-A909-6D0E57244C28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BB92B-89E8-4D32-8197-9FB51677C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79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8CBB4-9EC2-42E5-A909-6D0E57244C28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BB92B-89E8-4D32-8197-9FB51677C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317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#!/yandsearch?text=&#1092;&#1086;&#1090;&#1086; &#1079;&#1074;&#1077;&#1079;&#1076;&#1085;&#1086;&#1075;&#1086; &#1085;&#1077;&#1073;&#1072;&amp;pos=2&amp;uinfo=sw-1255-sh-608-fw-1030-fh-448-pd-1&amp;rpt=simage&amp;img_url=http%3A%2F%2Fwww.potolki-akson.ru%2Fdata%2Fgallery%2Fpotolok%2F6%2F001_norm.jp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#!/yandsearch?text=&#1092;&#1086;&#1090;&#1086; &#1075;&#1072;&#1075;&#1072;&#1088;&#1080;&#1085;&#1072;&amp;pos=20&amp;uinfo=sw-1255-sh-608-fw-1030-fh-448-pd-1&amp;rpt=simage&amp;img_url=http%3A%2F%2Fwww.pravmir.ru%2Fwp-content%2Fuploads%2F2011%2F04%2Fnews_14682_1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#!/yandsearch?text=&#1092;&#1086;&#1090;&#1086; &#1088;&#1072;&#1082;&#1077;&#1090;&#1099; &#1074;&#1086;&#1089;&#1090;&#1086;&#1082;&amp;pos=3&amp;uinfo=sw-1255-sh-608-fw-1030-fh-448-pd-1&amp;rpt=simage&amp;img_url=http%3A%2F%2Fimg0.liveinternet.ru%2Fimages%2Fattach%2Fc%2F6%2F91%2F118%2F91118378_2.jpg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#!/yandsearch?p=2&amp;text=&#1092;&#1086;&#1090;&#1086; &#1075;&#1072;&#1075;&#1072;&#1088;&#1080;&#1085;&#1072;&amp;pos=82&amp;uinfo=sw-1255-sh-608-fw-1030-fh-448-pd-1&amp;rpt=simage&amp;img_url=http%3A%2F%2Floveopium.ru%2Fcontent%2F2011%2F04%2F50_BF1%2F2.jpg" TargetMode="External"/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hyperlink" Target="http://images.yandex.ru/yandsearch?text=%D1%84%D0%BE%D1%82%D0%BE%20%D0%B3%D0%B0%D0%B3%D0%B0%D1%80%D0%B8%D0%BD%D0%B0&amp;img_url=http%3A%2F%2Fwww.gagarin.su%2Fgagarin.jpg&amp;pos=17&amp;uinfo=sw-1255-sh-608-fw-1030-fh-448-pd-1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1%84%D0%BE%D1%82%D0%BE%20%D0%B3%D0%B0%D0%B3%D0%B0%D1%80%D0%B8%D0%BD%D0%B0&amp;img_url=http%3A%2F%2Fimg12.nnm.ru%2F1%2F2%2F9%2F5%2F0%2F5a3bf8bebfb67faee6b261171b4.jpg&amp;pos=16&amp;uinfo=sw-1255-sh-608-fw-1030-fh-448-pd-1&amp;rpt=simage" TargetMode="External"/><Relationship Id="rId11" Type="http://schemas.openxmlformats.org/officeDocument/2006/relationships/image" Target="../media/image16.jpeg"/><Relationship Id="rId5" Type="http://schemas.openxmlformats.org/officeDocument/2006/relationships/image" Target="../media/image13.jpeg"/><Relationship Id="rId10" Type="http://schemas.openxmlformats.org/officeDocument/2006/relationships/hyperlink" Target="http://images.yandex.ru/yandsearch?p=9&amp;text=%D1%84%D0%BE%D1%82%D0%BE%20%D0%B3%D0%B0%D0%B3%D0%B0%D1%80%D0%B8%D0%BD%D0%B0&amp;img_url=http%3A%2F%2Fbeta.newsmoldova.ru%2Fimages%2F18792%2F60%2F187926046.jpg&amp;pos=298&amp;uinfo=sw-1255-sh-608-fw-1030-fh-448-pd-1&amp;rpt=simage" TargetMode="External"/><Relationship Id="rId4" Type="http://schemas.openxmlformats.org/officeDocument/2006/relationships/hyperlink" Target="http://images.yandex.ru/yandsearch?text=%D1%84%D0%BE%D1%82%D0%BE%20%D0%B3%D0%B0%D0%B3%D0%B0%D1%80%D0%B8%D0%BD%D0%B0&amp;img_url=http%3A%2F%2Fimg-fotki.yandex.ru%2Fget%2F1%2Fbeleberdin.5%2F0_adc_62425ca2_XL&amp;pos=26&amp;uinfo=sw-1255-sh-608-fw-1030-fh-448-pd-1&amp;rpt=simage" TargetMode="External"/><Relationship Id="rId9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yandex.ru/#!/yandsearch?p=5&amp;text=&#1092;&#1086;&#1090;&#1086; &#1082;&#1086;&#1089;&#1084;&#1086;&#1085;&#1072;&#1074;&#1090;&#1072; &#1074; &#1089;&#1082;&#1072;&#1092;&#1072;&#1085;&#1076;&#1088;&#1077;&amp;pos=157&amp;uinfo=sw-1255-sh-608-fw-1030-fh-448-pd-1&amp;rpt=simage&amp;img_url=http%3A%2F%2Fwww.nevadaspacegrant.com%2Fwp-content%2Fuploads%2F2010%2F01%2FAstronaut.gif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mages.yandex.ru/#!/yandsearch?text=&#1076;&#1077;&#1090;&#1089;&#1082;&#1080;&#1081; &#1088;&#1080;&#1089;&#1091;&#1085;&#1086;&#1082; &#1088;&#1072;&#1082;&#1077;&#1090;&#1099;&amp;pos=8&amp;uinfo=sw-1255-sh-608-fw-1030-fh-448-pd-1&amp;rpt=simage&amp;img_url=http%3A%2F%2Fwww.edu54.ru%2Fsites%2Fdefault%2Ffiles%2Fresize%2Fuserfiles%2Fimage%2F1216905170_capture6_copy-250x187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#!/yandsearch?p=3&amp;text=&#1092;&#1086;&#1090;&#1086; &#1079;&#1074;&#1077;&#1079;&#1076;&#1085;&#1086;&#1075;&#1086; &#1085;&#1077;&#1073;&#1072;&amp;pos=118&amp;uinfo=sw-1255-sh-608-fw-1030-fh-448-pd-1&amp;rpt=simage&amp;img_url=http%3A%2F%2Fwww.proza.ru%2Fpics%2F2008%2F11%2F14%2F529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#!/yandsearch?text=&#1092;&#1086;&#1090;&#1086; &#1079;&#1074;&#1077;&#1079;&#1076;&#1085;&#1086;&#1075;&#1086; &#1085;&#1077;&#1073;&#1072;&amp;pos=15&amp;uinfo=sw-1255-sh-608-fw-1030-fh-448-pd-1&amp;rpt=simage&amp;img_url=http%3A%2F%2Fwww.stihi.ru%2Fpics%2F2010%2F12%2F13%2F4740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#!/yandsearch?p=2&amp;text=&#1092;&#1086;&#1090;&#1086; &#1079;&#1074;&#1077;&#1079;&#1076;&#1085;&#1086;&#1075;&#1086; &#1085;&#1077;&#1073;&#1072;&amp;pos=72&amp;uinfo=sw-1255-sh-608-fw-1030-fh-448-pd-1&amp;rpt=simage&amp;img_url=http%3A%2F%2Fimg-fotki.yandex.ru%2Fget%2F5703%2Fdenis-bolotoff.2%2F0_5e31a_c50800f9_X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#!/yandsearch?text=&#1092;&#1086;&#1090;&#1086; &#1082;&#1086;&#1089;&#1084;&#1080;&#1095;&#1077;&#1089;&#1082;&#1086;&#1075;&#1086; &#1082;&#1086;&#1088;&#1072;&#1073;&#1083;&#1103;&amp;pos=0&amp;uinfo=sw-1255-sh-608-fw-1030-fh-448-pd-1&amp;rpt=simage&amp;img_url=http%3A%2F%2Fimg.lenta.ru%2Fnews%2F2010%2F02%2F04%2Fmoon%2Fpicture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#!/yandsearch?text=&#1092;&#1086;&#1090;&#1086; &#1089;&#1072;&#1084;&#1086;&#1083;&#1077;&#1090;&#1072;&amp;pos=0&amp;uinfo=sw-1255-sh-608-fw-1030-fh-448-pd-1&amp;rpt=simage&amp;img_url=http%3A%2F%2Fwww.odnako.org%2Fuserfiles%2F963413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#!/yandsearch?p=1&amp;text=&#1092;&#1086;&#1090;&#1086; &#1088;&#1072;&#1082;&#1077;&#1090;&#1099;&amp;pos=32&amp;uinfo=sw-1255-sh-608-fw-1030-fh-448-pd-1&amp;rpt=simage&amp;img_url=http%3A%2F%2Fgalspace.spb.ru%2Findex70-2.file%2Fvzl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#!/yandsearch?text=&#1092;&#1086;&#1090;&#1086; &#1079;&#1077;&#1084;&#1083;&#1080; &#1074; &#1074;&#1080;&#1076;&#1077; &#1096;&#1072;&#1088;&#1072;&amp;pos=0&amp;uinfo=sw-1255-sh-608-fw-1030-fh-448-pd-1&amp;rpt=simage&amp;img_url=http%3A%2F%2Fimg-fotki.yandex.ru%2Fget%2F3100%2Fnisemenchenko.0%2F0_1fd1_4969fca_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http://veter-remont.narod.ru/img_belgium/4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8064896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83783" y="1268760"/>
            <a:ext cx="61764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День космонавтики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039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http://s017.radikal.ru/i433/1110/f6/059e5d125be7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6"/>
            <a:ext cx="7488832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54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229600" cy="1143000"/>
          </a:xfrm>
        </p:spPr>
        <p:txBody>
          <a:bodyPr/>
          <a:lstStyle/>
          <a:p>
            <a:r>
              <a:rPr lang="ru-RU" dirty="0" smtClean="0"/>
              <a:t>Юрий Алексеевич Гагарин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61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http://img708.imageshack.us/img708/1821/47018727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04664"/>
            <a:ext cx="6192687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21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im2-tub-ru.yandex.net/i?id=522446163-4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6215"/>
            <a:ext cx="1762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im3-tub-ru.yandex.net/i?id=273197433-5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4456" y="386215"/>
            <a:ext cx="12477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http://im7-tub-ru.yandex.net/i?id=149014981-31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941168"/>
            <a:ext cx="19145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http://www.orenburg.ru/upload/medialibrary/d48/Jurij%20Gagarin_b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769734"/>
            <a:ext cx="2628900" cy="388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8" name="Picture 12" descr="http://im7-tub-ru.yandex.net/i?id=511668569-59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383" y="4725627"/>
            <a:ext cx="2524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66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http://netghost.narod.ru/gff/sample/images/jfif/spac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92696"/>
            <a:ext cx="5181600" cy="388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71800" y="5229200"/>
            <a:ext cx="27158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космонавт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03985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ru-RU" sz="9600" dirty="0" smtClean="0"/>
              <a:t>космонавт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417830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http://www.edu54.ru/sites/default/files/resize/userfiles/image/1216905170_capture6_copy-250x187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20688"/>
            <a:ext cx="5760640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59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http://900igr.net/datai/matematika/Naturalnye-chisla-v-matematike/0001-003-V-matematike-net-simvolov-dlja-nejasnykh-myslej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280920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79346" y="1988840"/>
            <a:ext cx="41692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 апреля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541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http://ru.inter-pix.com/db/landscapes/sky/space_voyage/b-706008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19" cy="6834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36090" y="908720"/>
            <a:ext cx="63335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12 апреля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День космонавтики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116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ttp://photo.fabrikaglamura.ru/thumbs/ul/7/2/503/402393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568952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18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110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36496" cy="652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63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http://stranamasterov.ru/files/imagecache/orig_with_logo/icraft2011/01/21/05d42381eef6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80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http://bohn.ru/_nw/25/78296558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712968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66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http://chuck.dfwk.ru/rl/src/13507752158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76672"/>
            <a:ext cx="6408712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88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http://igraem-s-mamoi.ru/wp-content/uploads/2011/11/krasivaya-planet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352928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26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14</Words>
  <Application>Microsoft Office PowerPoint</Application>
  <PresentationFormat>Экран (4:3)</PresentationFormat>
  <Paragraphs>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Юрий Алексеевич Гагарин</vt:lpstr>
      <vt:lpstr>Презентация PowerPoint</vt:lpstr>
      <vt:lpstr>Презентация PowerPoint</vt:lpstr>
      <vt:lpstr>Презентация PowerPoint</vt:lpstr>
      <vt:lpstr>космонавт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космонавтики.</dc:title>
  <dc:creator>Оксана Лютая</dc:creator>
  <cp:lastModifiedBy>Оксана Лютая</cp:lastModifiedBy>
  <cp:revision>8</cp:revision>
  <dcterms:created xsi:type="dcterms:W3CDTF">2013-03-26T08:25:41Z</dcterms:created>
  <dcterms:modified xsi:type="dcterms:W3CDTF">2013-03-26T09:51:44Z</dcterms:modified>
</cp:coreProperties>
</file>