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96D3-89BC-419E-9278-D6323CDC3249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60DE-75BE-42E7-AC70-2DAB8DDEC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96D3-89BC-419E-9278-D6323CDC3249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60DE-75BE-42E7-AC70-2DAB8DDEC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96D3-89BC-419E-9278-D6323CDC3249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60DE-75BE-42E7-AC70-2DAB8DDEC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96D3-89BC-419E-9278-D6323CDC3249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60DE-75BE-42E7-AC70-2DAB8DDEC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96D3-89BC-419E-9278-D6323CDC3249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60DE-75BE-42E7-AC70-2DAB8DDEC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96D3-89BC-419E-9278-D6323CDC3249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60DE-75BE-42E7-AC70-2DAB8DDEC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96D3-89BC-419E-9278-D6323CDC3249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60DE-75BE-42E7-AC70-2DAB8DDEC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96D3-89BC-419E-9278-D6323CDC3249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60DE-75BE-42E7-AC70-2DAB8DDEC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96D3-89BC-419E-9278-D6323CDC3249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60DE-75BE-42E7-AC70-2DAB8DDEC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96D3-89BC-419E-9278-D6323CDC3249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60DE-75BE-42E7-AC70-2DAB8DDEC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96D3-89BC-419E-9278-D6323CDC3249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760DE-75BE-42E7-AC70-2DAB8DDEC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596D3-89BC-419E-9278-D6323CDC3249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760DE-75BE-42E7-AC70-2DAB8DDEC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0%BC%D0%B0%D1%88%D0%B8%D0%BD%D0%B0%20%D0%B2%D1%80%D0%B5%D0%BC%D0%B5%D0%BD%D0%B8%20%D0%BA%D0%B0%D1%80%D1%82%D0%B8%D0%BD%D0%BA%D0%B8&amp;img_url=kinobank.org/movies_images/80794_1280x800.jpg&amp;pos=105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s49.radikal.ru/i124/1004/ca/4d4717a300ea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005.radikal.ru/i212/1005/5f/001ff94944a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news.mail.ru/mainimage/pic/83/a0/966672_350_478_source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8/8e/Peresv_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mg-fotki.yandex.ru/get/4609/90185409.5/0_5ecfa_8d0eb1dc_X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ksoh2.ucoz.ru/_si/0/38293960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nivasposad.ru/school/homepages/all_kurs/konkurs2011/web-pages/belousova/filatova_marina_v/big_photo/gagarin82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dmurtia.roskazna.ru/file/up/19/Image/Gerb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dmurtia.roskazna.ru/file/up/19/Image/Gerb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5703.vkontakte.ru/u20258821/-14/x_cb8c465a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tat15.privet.ru/lr/0904983230e785eed45e7848a2db1a8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makaleci.com/wp-content/uploads/2009/11/Eski-T%C3%BCrkler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.liveinternet.ru/images/attach/c/0/34/707/34707050_Skotti_M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zapadrus.su/images/stories/my_imeges/lesnaia/265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7-tub-ru.yandex.net/i?id=337019001-19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786190"/>
            <a:ext cx="507209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" name="i-main-pic" descr="Картинка 4 из 104567">
            <a:hlinkClick r:id="rId4" tgtFrame="_blank"/>
          </p:cNvPr>
          <p:cNvPicPr/>
          <p:nvPr/>
        </p:nvPicPr>
        <p:blipFill>
          <a:blip r:embed="rId5" cstate="print"/>
          <a:srcRect l="4878" t="4250" r="6504" b="6000"/>
          <a:stretch>
            <a:fillRect/>
          </a:stretch>
        </p:blipFill>
        <p:spPr bwMode="auto">
          <a:xfrm>
            <a:off x="1857356" y="642918"/>
            <a:ext cx="40719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496"/>
            <a:ext cx="5018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Путешествие в Европу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14818"/>
            <a:ext cx="6567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Основание Санкт-Петербурга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71612"/>
            <a:ext cx="7000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Провозглашение императором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5208 L -0.01597 0.27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3.61111E-6 -0.333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 из 1921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771530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500042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 Narrow" pitchFamily="34" charset="0"/>
                <a:ea typeface="Batang" pitchFamily="18" charset="-127"/>
              </a:rPr>
              <a:t>Отечественная война 1812 года</a:t>
            </a:r>
            <a:endParaRPr lang="ru-RU" sz="4000" dirty="0">
              <a:latin typeface="Arial Narrow" pitchFamily="34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4286256"/>
            <a:ext cx="4650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/>
              <a:t>Тарутинский</a:t>
            </a:r>
            <a:r>
              <a:rPr lang="ru-RU" sz="4000" dirty="0"/>
              <a:t> манёвр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3071810"/>
            <a:ext cx="3342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Сдача </a:t>
            </a:r>
            <a:r>
              <a:rPr lang="ru-RU" sz="4000" dirty="0" smtClean="0"/>
              <a:t>Москвы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714488"/>
            <a:ext cx="4385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Бородинская битва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6 из 3686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14422"/>
            <a:ext cx="38576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4414" y="571480"/>
            <a:ext cx="4431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Кирилл и </a:t>
            </a:r>
            <a:r>
              <a:rPr lang="ru-RU" sz="4000" dirty="0" err="1"/>
              <a:t>Мефодий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pload.wikimedia.org/wikipedia/commons/8/8e/Peresv_b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876"/>
            <a:ext cx="5076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" name="i-main-pic" descr="Картинка 14 из 2354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04"/>
            <a:ext cx="32147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86116" y="1285860"/>
            <a:ext cx="4142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Дмитрий Донской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10358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14422"/>
            <a:ext cx="43577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728" y="571480"/>
            <a:ext cx="3640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М.В.Ломоносов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9 из 108975">
            <a:hlinkClick r:id="rId2" tgtFrame="_blank"/>
          </p:cNvPr>
          <p:cNvPicPr/>
          <p:nvPr/>
        </p:nvPicPr>
        <p:blipFill>
          <a:blip r:embed="rId3" cstate="print"/>
          <a:srcRect l="28196" b="624"/>
          <a:stretch>
            <a:fillRect/>
          </a:stretch>
        </p:blipFill>
        <p:spPr bwMode="auto">
          <a:xfrm>
            <a:off x="1500166" y="2071678"/>
            <a:ext cx="363854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57356" y="1142984"/>
            <a:ext cx="2856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Ю.А.Гагарин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285860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 Narrow" pitchFamily="34" charset="0"/>
                <a:ea typeface="Cambria Math" pitchFamily="18" charset="0"/>
              </a:rPr>
              <a:t>И  </a:t>
            </a:r>
            <a:r>
              <a:rPr lang="ru-RU" sz="3600" b="1" dirty="0" smtClean="0">
                <a:latin typeface="Arial Narrow" pitchFamily="34" charset="0"/>
                <a:ea typeface="Cambria Math" pitchFamily="18" charset="0"/>
              </a:rPr>
              <a:t>    </a:t>
            </a:r>
            <a:r>
              <a:rPr lang="ru-RU" sz="3600" b="1" dirty="0">
                <a:latin typeface="Arial Narrow" pitchFamily="34" charset="0"/>
                <a:ea typeface="Cambria Math" pitchFamily="18" charset="0"/>
              </a:rPr>
              <a:t>с   </a:t>
            </a:r>
            <a:r>
              <a:rPr lang="ru-RU" sz="3600" b="1" dirty="0" smtClean="0">
                <a:latin typeface="Arial Narrow" pitchFamily="34" charset="0"/>
                <a:ea typeface="Cambria Math" pitchFamily="18" charset="0"/>
              </a:rPr>
              <a:t>   т      </a:t>
            </a:r>
            <a:r>
              <a:rPr lang="ru-RU" sz="3600" b="1" dirty="0">
                <a:latin typeface="Arial Narrow" pitchFamily="34" charset="0"/>
                <a:ea typeface="Cambria Math" pitchFamily="18" charset="0"/>
              </a:rPr>
              <a:t>о   </a:t>
            </a:r>
            <a:r>
              <a:rPr lang="ru-RU" sz="3600" b="1" dirty="0" smtClean="0">
                <a:latin typeface="Arial Narrow" pitchFamily="34" charset="0"/>
                <a:ea typeface="Cambria Math" pitchFamily="18" charset="0"/>
              </a:rPr>
              <a:t>   </a:t>
            </a:r>
            <a:r>
              <a:rPr lang="ru-RU" sz="3600" b="1" dirty="0" err="1" smtClean="0">
                <a:latin typeface="Arial Narrow" pitchFamily="34" charset="0"/>
                <a:ea typeface="Cambria Math" pitchFamily="18" charset="0"/>
              </a:rPr>
              <a:t>р</a:t>
            </a:r>
            <a:r>
              <a:rPr lang="ru-RU" sz="3600" b="1" dirty="0" smtClean="0">
                <a:latin typeface="Arial Narrow" pitchFamily="34" charset="0"/>
                <a:ea typeface="Cambria Math" pitchFamily="18" charset="0"/>
              </a:rPr>
              <a:t>      </a:t>
            </a:r>
            <a:r>
              <a:rPr lang="ru-RU" sz="3600" b="1" dirty="0">
                <a:latin typeface="Arial Narrow" pitchFamily="34" charset="0"/>
                <a:ea typeface="Cambria Math" pitchFamily="18" charset="0"/>
              </a:rPr>
              <a:t>и  </a:t>
            </a:r>
            <a:r>
              <a:rPr lang="ru-RU" sz="3600" b="1" dirty="0" smtClean="0">
                <a:latin typeface="Arial Narrow" pitchFamily="34" charset="0"/>
                <a:ea typeface="Cambria Math" pitchFamily="18" charset="0"/>
              </a:rPr>
              <a:t>    </a:t>
            </a:r>
            <a:r>
              <a:rPr lang="ru-RU" sz="3600" b="1" dirty="0">
                <a:latin typeface="Arial Narrow" pitchFamily="34" charset="0"/>
                <a:ea typeface="Cambria Math" pitchFamily="18" charset="0"/>
              </a:rPr>
              <a:t>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71462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 Narrow" pitchFamily="34" charset="0"/>
                <a:ea typeface="Cambria Math" pitchFamily="18" charset="0"/>
              </a:rPr>
              <a:t>О    </a:t>
            </a:r>
            <a:r>
              <a:rPr lang="ru-RU" sz="3600" b="1" dirty="0" smtClean="0">
                <a:latin typeface="Arial Narrow" pitchFamily="34" charset="0"/>
                <a:ea typeface="Cambria Math" pitchFamily="18" charset="0"/>
              </a:rPr>
              <a:t>  </a:t>
            </a:r>
            <a:r>
              <a:rPr lang="ru-RU" sz="3600" b="1" dirty="0">
                <a:latin typeface="Arial Narrow" pitchFamily="34" charset="0"/>
                <a:ea typeface="Cambria Math" pitchFamily="18" charset="0"/>
              </a:rPr>
              <a:t>т   </a:t>
            </a:r>
            <a:r>
              <a:rPr lang="ru-RU" sz="3600" b="1" dirty="0" smtClean="0">
                <a:latin typeface="Arial Narrow" pitchFamily="34" charset="0"/>
                <a:ea typeface="Cambria Math" pitchFamily="18" charset="0"/>
              </a:rPr>
              <a:t>   </a:t>
            </a:r>
            <a:r>
              <a:rPr lang="ru-RU" sz="3600" b="1" dirty="0">
                <a:latin typeface="Arial Narrow" pitchFamily="34" charset="0"/>
                <a:ea typeface="Cambria Math" pitchFamily="18" charset="0"/>
              </a:rPr>
              <a:t>е   </a:t>
            </a:r>
            <a:r>
              <a:rPr lang="ru-RU" sz="3600" b="1" dirty="0" smtClean="0">
                <a:latin typeface="Arial Narrow" pitchFamily="34" charset="0"/>
                <a:ea typeface="Cambria Math" pitchFamily="18" charset="0"/>
              </a:rPr>
              <a:t>   </a:t>
            </a:r>
            <a:r>
              <a:rPr lang="ru-RU" sz="3600" b="1" dirty="0">
                <a:latin typeface="Arial Narrow" pitchFamily="34" charset="0"/>
                <a:ea typeface="Cambria Math" pitchFamily="18" charset="0"/>
              </a:rPr>
              <a:t>ч    </a:t>
            </a:r>
            <a:r>
              <a:rPr lang="ru-RU" sz="3600" b="1" dirty="0" smtClean="0">
                <a:latin typeface="Arial Narrow" pitchFamily="34" charset="0"/>
                <a:ea typeface="Cambria Math" pitchFamily="18" charset="0"/>
              </a:rPr>
              <a:t>   </a:t>
            </a:r>
            <a:r>
              <a:rPr lang="ru-RU" sz="3600" b="1" dirty="0">
                <a:latin typeface="Arial Narrow" pitchFamily="34" charset="0"/>
                <a:ea typeface="Cambria Math" pitchFamily="18" charset="0"/>
              </a:rPr>
              <a:t>е  </a:t>
            </a:r>
            <a:r>
              <a:rPr lang="ru-RU" sz="3600" b="1" dirty="0" smtClean="0">
                <a:latin typeface="Arial Narrow" pitchFamily="34" charset="0"/>
                <a:ea typeface="Cambria Math" pitchFamily="18" charset="0"/>
              </a:rPr>
              <a:t>   </a:t>
            </a:r>
            <a:r>
              <a:rPr lang="ru-RU" sz="3600" b="1" dirty="0">
                <a:latin typeface="Arial Narrow" pitchFamily="34" charset="0"/>
                <a:ea typeface="Cambria Math" pitchFamily="18" charset="0"/>
              </a:rPr>
              <a:t>с    </a:t>
            </a:r>
            <a:r>
              <a:rPr lang="ru-RU" sz="3600" b="1" dirty="0" smtClean="0">
                <a:latin typeface="Arial Narrow" pitchFamily="34" charset="0"/>
                <a:ea typeface="Cambria Math" pitchFamily="18" charset="0"/>
              </a:rPr>
              <a:t>   </a:t>
            </a:r>
            <a:r>
              <a:rPr lang="ru-RU" sz="3600" b="1" dirty="0">
                <a:latin typeface="Arial Narrow" pitchFamily="34" charset="0"/>
                <a:ea typeface="Cambria Math" pitchFamily="18" charset="0"/>
              </a:rPr>
              <a:t>т  </a:t>
            </a:r>
            <a:r>
              <a:rPr lang="ru-RU" sz="3600" b="1" dirty="0" smtClean="0">
                <a:latin typeface="Arial Narrow" pitchFamily="34" charset="0"/>
                <a:ea typeface="Cambria Math" pitchFamily="18" charset="0"/>
              </a:rPr>
              <a:t>    </a:t>
            </a:r>
            <a:r>
              <a:rPr lang="ru-RU" sz="3600" b="1" dirty="0">
                <a:latin typeface="Arial Narrow" pitchFamily="34" charset="0"/>
                <a:ea typeface="Cambria Math" pitchFamily="18" charset="0"/>
              </a:rPr>
              <a:t>в  </a:t>
            </a:r>
            <a:r>
              <a:rPr lang="ru-RU" sz="3600" b="1" dirty="0" smtClean="0">
                <a:latin typeface="Arial Narrow" pitchFamily="34" charset="0"/>
                <a:ea typeface="Cambria Math" pitchFamily="18" charset="0"/>
              </a:rPr>
              <a:t>   </a:t>
            </a:r>
            <a:r>
              <a:rPr lang="ru-RU" sz="3600" b="1" dirty="0">
                <a:latin typeface="Arial Narrow" pitchFamily="34" charset="0"/>
                <a:ea typeface="Cambria Math" pitchFamily="18" charset="0"/>
              </a:rPr>
              <a:t>а </a:t>
            </a:r>
          </a:p>
        </p:txBody>
      </p:sp>
      <p:sp>
        <p:nvSpPr>
          <p:cNvPr id="7" name="Овал 6"/>
          <p:cNvSpPr/>
          <p:nvPr/>
        </p:nvSpPr>
        <p:spPr>
          <a:xfrm>
            <a:off x="1857356" y="1357298"/>
            <a:ext cx="42862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72198" y="1357298"/>
            <a:ext cx="42862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0430" y="1357298"/>
            <a:ext cx="42862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5720" y="2714620"/>
            <a:ext cx="42862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86050" y="2786058"/>
            <a:ext cx="42862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857356" y="2786058"/>
            <a:ext cx="42862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15074" y="2714620"/>
            <a:ext cx="42862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00562" y="2714620"/>
            <a:ext cx="42862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i-main-pic" descr="Картинка 48 из 114480">
            <a:hlinkClick r:id="rId2" tgtFrame="_blank"/>
          </p:cNvPr>
          <p:cNvPicPr/>
          <p:nvPr/>
        </p:nvPicPr>
        <p:blipFill>
          <a:blip r:embed="rId3" cstate="print"/>
          <a:srcRect l="5253" r="48780" b="2612"/>
          <a:stretch>
            <a:fillRect/>
          </a:stretch>
        </p:blipFill>
        <p:spPr bwMode="auto">
          <a:xfrm>
            <a:off x="2428860" y="3786190"/>
            <a:ext cx="2333625" cy="24860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8 из 11448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71543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4000504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страна</a:t>
            </a:r>
            <a:r>
              <a:rPr lang="ru-RU" sz="4800" dirty="0"/>
              <a:t>, где человек родился и к гражданам которой он принадлежит.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3000372"/>
            <a:ext cx="3313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Отечество -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3 из 2362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85011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785794"/>
            <a:ext cx="3392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Древняя  </a:t>
            </a:r>
            <a:r>
              <a:rPr lang="ru-RU" sz="3600" b="1" dirty="0">
                <a:latin typeface="Batang" pitchFamily="18" charset="-127"/>
                <a:ea typeface="Batang" pitchFamily="18" charset="-127"/>
              </a:rPr>
              <a:t>Русь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785794"/>
            <a:ext cx="3999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Основание Киева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2571744"/>
            <a:ext cx="4448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Основание Москвы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4572008"/>
            <a:ext cx="3533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Крещение Руси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8402 L -0.0026 -0.417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5 из 11766">
            <a:hlinkClick r:id="rId2" tgtFrame="_blank"/>
          </p:cNvPr>
          <p:cNvPicPr/>
          <p:nvPr/>
        </p:nvPicPr>
        <p:blipFill>
          <a:blip r:embed="rId3" cstate="print"/>
          <a:srcRect b="10976"/>
          <a:stretch>
            <a:fillRect/>
          </a:stretch>
        </p:blipFill>
        <p:spPr bwMode="auto">
          <a:xfrm>
            <a:off x="0" y="857232"/>
            <a:ext cx="600079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642918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>Трудные времена</a:t>
            </a:r>
            <a:endParaRPr lang="ru-RU" sz="4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4" name="Picture 2" descr="Картинка 7 из 63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788713"/>
            <a:ext cx="4608254" cy="306928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143512"/>
            <a:ext cx="3293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Невская битва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3071810"/>
            <a:ext cx="4242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Куликовская битва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857232"/>
            <a:ext cx="4178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Ледовое побоище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1.38889E-6 0.18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 -0.05046 L 0.03282 -0.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1289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79296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45640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>Патриоты России</a:t>
            </a:r>
            <a:endParaRPr lang="ru-RU" sz="40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2 из 1464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642918"/>
            <a:ext cx="5072098" cy="578647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928670"/>
            <a:ext cx="1757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>Пётр </a:t>
            </a:r>
            <a:r>
              <a:rPr lang="en-US" sz="4000" b="1" dirty="0" smtClean="0">
                <a:latin typeface="Batang" pitchFamily="18" charset="-127"/>
                <a:ea typeface="Batang" pitchFamily="18" charset="-127"/>
              </a:rPr>
              <a:t>I</a:t>
            </a:r>
            <a:endParaRPr lang="ru-RU" sz="40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74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User</cp:lastModifiedBy>
  <cp:revision>4</cp:revision>
  <dcterms:created xsi:type="dcterms:W3CDTF">2012-04-16T17:50:00Z</dcterms:created>
  <dcterms:modified xsi:type="dcterms:W3CDTF">2012-04-18T15:28:27Z</dcterms:modified>
</cp:coreProperties>
</file>