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2" r:id="rId5"/>
    <p:sldId id="263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BF8F18-2142-4362-9D4A-EBCACB683B47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7A494-B908-476D-9736-1A9B2218308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2108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работу:                                                                                                                   Гайдай Юлия Владимировна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лицея №10 г.Советска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6789" y="404664"/>
            <a:ext cx="678583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цифрового микроскопа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исследовательской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учащихся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815" y="1556792"/>
            <a:ext cx="5143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Diqital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Blue QX5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1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ифровой микроск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736305" cy="2072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3707904" y="620688"/>
            <a:ext cx="499630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Оптический микроскоп, приспособленный для работы в школьных условиях. Снабжен преобразователем визуальной информации в цифровую, обеспечивающим передачу в компьютер в реальном времени изображения микрообъекта и микропроцесса, а также их хранения, в том числе в форме цифровой видеозаписи.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Цифровой микроскоп используется: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 уроках природоведения и окружающего мира, биологии, химии, физики, экологии, в освоении отдельных разделов курса информатики и информационных технологий;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начальном профессиональном образовании при изучении структуры материалов, инструментов и устройств. </a:t>
            </a:r>
          </a:p>
        </p:txBody>
      </p:sp>
    </p:spTree>
    <p:extLst>
      <p:ext uri="{BB962C8B-B14F-4D97-AF65-F5344CB8AC3E}">
        <p14:creationId xmlns:p14="http://schemas.microsoft.com/office/powerpoint/2010/main" val="25329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977" y="116632"/>
            <a:ext cx="77540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Цифровой микроскоп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X5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Цифровой микроскоп Digital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9" y="1377913"/>
            <a:ext cx="4176464" cy="4886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2276872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84D93"/>
                </a:solidFill>
                <a:effectLst/>
                <a:latin typeface="Verdana"/>
              </a:rPr>
              <a:t>Цифровой USB микроскоп Digital Blue QX5 - это сложный оптический видеоприбор, предназначенный для исследования окружающей среды и собственных естественно - научных открытий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9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2112" y="307357"/>
            <a:ext cx="68238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КНОПКИ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203848" y="4761148"/>
            <a:ext cx="658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827584" y="5373216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6336"/>
            <a:ext cx="5328592" cy="61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19" y="4267086"/>
            <a:ext cx="139635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7187" y="4833697"/>
            <a:ext cx="309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5.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Выйти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из программы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02" y="5336341"/>
            <a:ext cx="14607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875" y="5667045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6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.Звуковая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помощь. Нажатие вызывает голосовую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подсказку.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173" y="3409636"/>
            <a:ext cx="14747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7187" y="3730588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4.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Отменить действие. 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560" y="2570524"/>
            <a:ext cx="13652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187" y="285496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.Принять изменения, продолжить действие 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935" y="1437571"/>
            <a:ext cx="14700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3742" y="1588681"/>
            <a:ext cx="656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2.Режим съёмки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открывается после запуска ПО. В нём фиксируют фотоизображения и видеосерии. Для перехода в режим нажмите кнопку: 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691" y="290106"/>
            <a:ext cx="1616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3742" y="200729"/>
            <a:ext cx="6798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.В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основном режиме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 изображению добавляют надписи, специальные эффекты, организуют показ слайдов. Переход к основному режиму осуществляется нажатием кнопки: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0485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216393"/>
            <a:ext cx="696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Режим съёмки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413" y="1556792"/>
            <a:ext cx="6696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908" y="345430"/>
            <a:ext cx="8722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Кнопки в окне режима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Main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406</TotalTime>
  <Words>166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User</cp:lastModifiedBy>
  <cp:revision>18</cp:revision>
  <dcterms:created xsi:type="dcterms:W3CDTF">2013-08-11T10:46:11Z</dcterms:created>
  <dcterms:modified xsi:type="dcterms:W3CDTF">2015-03-06T01:53:41Z</dcterms:modified>
</cp:coreProperties>
</file>