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7" r:id="rId2"/>
    <p:sldId id="259" r:id="rId3"/>
    <p:sldId id="260" r:id="rId4"/>
    <p:sldId id="261" r:id="rId5"/>
    <p:sldId id="263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474C0-76A9-48FE-A552-8A72AEB818DB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C7C49-D7B5-458B-A8DC-40186EF0CCD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orod.dp.ua/photo/userfoto/2007/11/12/795.jpg" TargetMode="External"/><Relationship Id="rId2" Type="http://schemas.openxmlformats.org/officeDocument/2006/relationships/hyperlink" Target="http://www.darwin.museum.ru/expos/floor2/Img/drozdb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cosystema.ru/08nature/birds/133.ph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/>
        </p:nvSpPr>
        <p:spPr>
          <a:xfrm>
            <a:off x="357158" y="285728"/>
            <a:ext cx="8501122" cy="6572272"/>
          </a:xfrm>
          <a:prstGeom prst="foldedCorner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650840" cy="634364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</a:t>
            </a: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Новикова Татьяна Геннадьевна,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учитель начальных классов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МКОУ  СОШ «Рамонский лицей»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Рамонского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муниципального района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Воронежской области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5г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6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6257925"/>
            <a:ext cx="47148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2" descr="H:\Documents and Settings\Aida\Рабочий стол\Материалы для разработок , новые идеи\КАРТИНКИ СБОРНИК_ школьные\7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6257925"/>
            <a:ext cx="45005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2" descr="D:\Общие документы\КАРТИНКИ\АНИМИРОВАННЫЕ КАРТИНКИ\1 (351)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75" y="571500"/>
            <a:ext cx="31750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2199908"/>
            <a:ext cx="829368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+mn-cs"/>
              </a:rPr>
              <a:t>«Птицы- наши друзья!»</a:t>
            </a:r>
          </a:p>
        </p:txBody>
      </p:sp>
      <p:sp>
        <p:nvSpPr>
          <p:cNvPr id="4098" name="AutoShape 2" descr="data:image/jpeg;base64,/9j/4AAQSkZJRgABAQAAAQABAAD/2wCEAAkGBxQSEhUUExQWFRUXGCAbGBcYFx8gHBwfHB8cHyEhHBwfHyggHB8lGx8bITEhJSkrLy4uGB8zODMsNygtLiwBCgoKDg0OGxAQGzgkICQvNCw3NDQsMCwvLDQvLCwsNyw0LCwsLSwvLCwsLCwsMCwsLCw0LCwsLC8sLCwsLCwsLP/AABEIAOcA2gMBIgACEQEDEQH/xAAcAAACAgMBAQAAAAAAAAAAAAAFBgMEAQIHAAj/xABAEAACAgAEAwUFAwwCAgMBAQABAgMRAAQSIQUxQQYTIlFhMkJxgZEjUqEHFBUzU2JykrHB0fCy4YLxQ3OiJBb/xAAZAQADAQEBAAAAAAAAAAAAAAABAgMEAAX/xAAxEQACAQMCBAMHBQEBAQAAAAABAgADESESMQRBUfATYaEiMnGBkbHBFELR4fEFUiT/2gAMAwEAAhEDEQA/AOtcK4dD3EX2Uf6tfcX7o9MQ8UfLw0DDGS3IBF/xi5wWUNBEVII7tRYP7oxDxnhscynWLNbEE7YkxuI4Gcyhlc1l3au5jW9haLz+NYKR8Oh/ZR/yL/jCjBwjRHZdiqk7myQbNefTDdw6RigL6b/d3BxME3sYzKBtN/0dD+xi/kX/ABjP6Nh/ZR/yL/jEytjcnFLxLSqOGw/so/5F/wAYz+jYf2Uf8i/4xZrGcLczpV/RsP7KP+Rf8Y9+jYf2Uf8AIv8AjFrHsGdKv6Nh/ZR/yL/jGP0bD+yj/kX/ABi0cewJ0qfo2H9lH/Iv+Me/R0P7KP8AkX/GLRxjHTpX/R0P7KP+Rf8AGI34dF0ij/kX/GLpxrgXM60pR8Miv9VH/Iv+MT/o6H9lH/Iv+MT4yxwcwbSt+jof2Uf8i/4wG47wqJxpKRhT7ShALHlYF2xobb0GAq7DBzwr5vi2pc3OBcWXDRxULLyrYYgDnTlY1HmG9McTYZhHlEXtBJGYWaFE/wDmUARhRWWZPYA2ADaje93ucZyvBwz94saldQk2Ub6c0oO1cipJ+GGTKcA7pcnA9eHKTCYmv1kui79S7H44bOC8MXLwxpQLpGFJHU8z9W3xnCEtcy5qWAt3vE3tJloIZ5CiRM0jpp8F6JE3YKorUSukny94gc9eKCOKMBlQtIQGYqthmRnS9uWpeWwArY3eJM2ypPIXYPLGo16Rspkb7OGMdLosTzY7mvCAvZ2ZpbDeK5pGF+eXnVTv/Cz/ACwzMbWEKgWAG8X+I5iNoDNoX7WXv1AUbNCx7xR6Fd69MH8hwRYs9OKQq8jlQADSOFkVj90Aaxv0PTBDJdmEm4eibqYs5IC3UI0hVvrGRi/IiHV3IH2jLAZNPtKLGhd7YAA36kknoE29nrLUc+10xKKZjLRjv5ERkWiiBBQPRm25+S/D1xy+TgsjksVW2Nm2AO++4vb4Y6NxPMRsjCOtEYYISLLkeFpfMnfQnx2wAzfD5DI5EjUWJ3MYPPyvGhD5ydTGbTtvAoQmXiA5aFP1AxdcYEZfLs8UPioaEoeukf8AeCsAIUBtyOvnhpntKWRXZh+8RviwtKtDYeWIcu1GT+P+wxOccBCZsjY9qvfAPtF2miygAfUztusae0RtZ8gPj8rwqw/lEzEpuLLIqA1bsSW8goFWb32vauV3gEiUSizbTpIfG4kG3nhHi7YTyae7gQm9w8hU31oaSdsWZO2oir84geJSaLqwcA+tUR8gcC4ML8PVXceojgGxkHAnhvGocx+plRz1AYWPiOY+mL2ojpigW8yk23k7HHgcQh8CuJdqcrASjyqZAL7tPE/p4Vsj51g6Z2qGZDgT2g4octA0gFmqHx8zsf6HApe1Eki6ocs4/wDuOj8BZ/p88UeMHM5nLsj9xGSPA5Qto5bgHawLr1o7YSojaCBvGpkFhfaAuCcSz+ZlLxZliF9t2/VADetGkA7DkAD12xP2r/KJ+bOsOsSFUDySRkKt17AUWwcmhu1AEkg1WF/tPAY8kI8rPIwhbVMwbSG1gjcqpoem212TzwizqqqHMkV7Es0pcmv3QtHfzxjFFk9lj6zU1RamVGPhO29i+2kk7GHMhNcUKvNKPCoeRvDHXRtJF+oOH5eWPmbKcRVsukDAiMSd46j9ZmZjZAoezGLA1HnZq2Irt3YDtIc1GY5CDNCQkjAimfSC4QDmEJCk4qrEHSZJ05xrbka54BSRxZLLxQgWA22rfU2rUST94sS1+eDy4VOOMszsLNKCGQ9aOxGKm0jBzSPLMZbZtNbKLBIsrqW+ag9fIYcMvq7sAE6ivtMOp8wKG3l/7woNk1CpdAub3Qs29UK+FD5Yd8tGFVVHIADl5enTEKRuTHO0UeH9n0jzRTUzkH84kZjuXPhS6A/fb4k1Q2FCHg7vl4tKANrzd3tQd5dJN+ZC/XDhMyQ99Nux21VuaUbD8SfnhbzvbaNYVnoqquFkTmRrOx+Hrh20jBnBm5QvLwbUpiDaYnfXLXtNdeEHoDW551y3NgTx7h7GRAgVECdzAF2EYYEzSkchpjARfVj5jAHtP+UNYYp1ST7ZZVCrsCyHqh5MK/rihnfymRTxyRCGXSxSNn0GliahIxKiwbvb4VhSwbYSiFltc4nuIZZXaJUAjEhWQCvZiVgkA9C0h1nzq8L3EXiMshJYHW1jSNtztzw79ps3EmUfOR6alnh0AkeKOHdVFchszfPATiPAo3lkZgFLOxK7bEkkj5YmELG659Jd6y6RedVyP6qD+BP+GLpbbA/KOO5gr7if8cVHzL95q8QW+R5VyxsYGZ1W8twmnk/iB/AYzns4sMTyOaVFLH5dPicU2zWlnNe0R8hX/WM5mKPMJokFiwSN+akEcvUYcDENhqBO2IimBp3lBVGkzHjVaa9FGtchJoCugpRQqzvBk8rJk5GjkVWUaSSrWApob2AT9PPlht4vPHk2klQB5pqCJsAAo6Ae6OZP8I2AFc5OenknZ9QfcmU7aWobKP3R6Dod8CjRObx+I4y5AXAEfcrPFISoCh62O4NdKI5A7eW2AXF2iy5MeYZVLg6dWuj13NGz6b8unQZke04adI7KsxArQCtk9CNx8Tyw8lIpShNMNHiNkigKAs7Dbc73gvS0m4iJxV8NmcozEeY16xE0sRFh3oAgHfRIgVbobWOeG7KZ/wCzDpPmEB3KrMSVreipsg7+v0xbpEPdxoFRBa6fZom+gqyTdb9cL/BeF9/nZoY5e6BQNqrmdVUqmrIB9axUqSuqZ14hTV0MuIyvmxKoD5l3U+68gAJ8iDV7dDjSHNZSAGzCnqtev3RV4MQ/k1yIC2sjECi3esNXmWANYuZLsDw+Ihlyykjq5Lcxz8RO9dcDUkJLg4AgOLtNFIwWFZZ+f6mMkCufPE44Pns2AJKykTA7By0tdARVAnys18cOuWyyRqFjRUUcgoAH4YmwNYHuiAhm94wBmezaDJSZaIG2QjUG0szdCzAdTjivEYHhPd6pw6kigUJsXtYFjfa8fRWOSflZ4F9sssWXD94PFoYiQuDz0g2dq5D44yVlJIaXpMFBWcziDpmNcjPB3gIaeQMWUV4tBIvUV8Ph8RsAEWcMfAeIjLZjLZmJDoX7HKQE00mvwOzED1JZq3coo2U6VviWTjCG0zET/dcCr+NA/hg3w7NyKI59IkzTBVysSAHuhWlWKjkQvsR87bUeWJty+ksBvifQ/EcwI4ncgsADYHPCVwo0G8SyRk+HY6hfIHy+BxP2bnb81XKnMB81l1Hfb6hb6joJ94jkcWstEbGoBd9yq1y+P9sCuxIFpBVsxvJzJbhVZwQR7A57jrYxc4lx5YJkjddnFlvLpy678/TA8yWxRJG7wghRqCi6PTrhE45x2MBcpn8tM1c5RsyeqFtpB1O/XEKbsQSOu/L4Shp50wz2n4nPkjJPlkE8UjWxssgHUPpNr6HHOOL8dTN953MU0WseOPUGTzpNxfLyFf1H8czEMbFcnLNzNkK0Zr10sdWN8jm8mV0sc4WbYlEjY2edHVZ2B9cVC+ztz+n9RgtjGfsf2WeVo0GUzMa2DLM7Iilb3FsjO3WlXSfUc8dA7Q8UgyeTzUeTVI2hKqwjWqaXrsN2q7PngXFmI8lk8rHkJHZZ31B5G1NQI1bHZd+grr54CZmU6uKaurBqrmQ5F/L++FqVALqO8RQpZswZxJ5ZMpkATqDO7HUeZLhRuT0AP+nArtBxO81mDb/rn8vvHEkmcBgy62B3JYH0tiwrzJ+PQ3ywr5viYaRyVUksSTR6nzrCqhfAlX0j3p9J8OyT9zFR9xev7oxK/DnvpVeeLHDZ/sYv/rX/AIjFk5hepr549AsZEFoLfhrk+6RQxtHlnF7fT/3gpq8qwu8f7Wfm7aRl55Nt3jVSo+Fmz9MDXYZjLqbAEX+2nZuWVE7ks0oJB+9JsSd/d5cgK8vVGjlliDRvG6N6qeW3PblgjxPtJmsyXSKYzKTTZeWEKR6AxeK+ntDFHK9js9IRoykiRkeKOea49/u6iHU+vMVz86U+KFsCJW4Ms1ybd/KWPyeKIM6e8hMgdSFk0kmOhflsCNuew+NYIdoVMDHS+hARVV4SdwrahV7/AIfDE2V7E8UQfZSxxC70vKX6VTER0w6DrXXBuPsfmJo3XNiPUVoGCQkGutOgIP8A5HmRtgNxD6r6cfGceHRV97I7tFTKcRIVAWLbeJq8Rvz+A/8AeAnFnVRrVmDqbVgxBU+e/I+VdcHsz2FQvQaVX0UqtG6+IDmXHgr0GFrifZzMRqqtExOoq0vuqDpAqq2uyT6jfbFf1lMYtMR4J9Wq865+TvisuZyYaVtbqxWyRqKjYFgAPhe90ThldiPP8ccGysbhc02Vte+YQxhDRI1ai19PAo3P38dD4dmMwmcjEmYJ8ESSQ0CpJSiQSdjqN2OeMjcQAfnNqJjMcy7XzxG5c8mP44FcN4wz5uZCfs1B02OWnmb+v4YvcB4umaRmQVpaqP4H5jDU+IDd9JzUhLcevbc4WfyjcOhfL97O7p3RtXRQxGrblYsfPDdp9BgV2tziQ5Z3kh7+MbMm24PXfbD1DdTeLoAM4/BArQnTxQEn3Zu9TwnpRsDnubOB/BsxPE35nk0Vp2JBzCG2Kb7REgCNavU53O+6isH/ANMcFmQ6srPGfug8ufKnoYWeJZSOWbRlZmggdfF+cvpujdHTesUdlo4yac2MrqxiOnY7Pw5F/wA0i05vMTyDv2jao4wL8KPX2jKCxJG3PHQUPiAQbUeZH+9ccn4FKmTXTw899m5PB35jpVH3YUbz6u3PbasdTgaVUXvWEkgQajWxat+VdcRrOBz7+8FrZtFTtHxdczI0CqO8ibSjMQoYmrAcDwnagSa+HPC/xjiXGQCojnEadHSOQfHUwe/rjPFc9l5izy68tOCQzIpeM195CbU+ovCRxGHLe7mEltt1EMqjnvu9dMPRW/tQc4T4Dl5pZGlOaihmO9vIkbHUCNgdKVp2ofe5YOZvI50QyBc/G/dpckaPGzsHIX3OS225J25b9FJM3AAfziKYubNrJpNdPCyEUBQB8hh37ImCIKYYpIoZ0pzKdTG7AJIrwh1vatjywXwL/LyjE8pPm0EOSyjSe6rqCOQLSE+fQUcC+0fGQ+YZ0kXRPD41IsqaIYEdTe4IxtxyaSIyQSnUCwFXsDtRQ8txX4emFPMi2lJ0gA7D5gfPEUTVkx722mFd5ENkBSQi2Pix9fLA58pufEOfngp+c6UB07F3HP8AdX1/28UH4oLPiA38xjSur9oijR+6fTfDdJhj57Rr/wARid1Q7c6rEeQIEMVmvs1/4jGXkhOzEX0sH/GLzhflF/tVNmCqZfJDQX9uUgaEXqDqBBJHRd+XK7wF4V+TrLRsHmvMOOXuJf8AClH6k4cnjQmgprnz/tjYso5qavnhQo3MoKlhaa5JVjULHGkajkqrQ/DFgZw+VYjCK16Ty/DGk6MAWuxzO+HXMBIk7zMOp+mJ4s0Nr8uYwBPEliJtvD1+fl/1i0I5G9jYHzO1fS8dYzmCwnm445F0uoZT57/6fXAXPZIx+w7snVWZSflrWyK/exKmSk3BfboL5fPEM3CWbqPmThWBJ2kioG0BHs5ECJYAVYktQ3jN1drdb0LojljTMwuJzMRRGph5a68Pxo77fdAwUznCZY1Z4mKsNyqEgN6Vys+ZBxSXNxyrtIGIHi17FT5HSoxkq0zuN4obrB6TFIXYA6nHdKd7IO7t5VsBfmSMbcMy7ZfKutm5nA6+wvtG/UnSPhglP9pW4OnqLJr5jcfjiCVjJIVrSAt6uYVNtx5m/wD9HGYm2F+HfrKDzh/gvGhpgik/WNGTf8JoX1sqLwXzjqyMGUPYPhI2PocKKIFkE1ECIaiAd6UUq/vEmvjvi12Pz8kkeYlzBrx2QTsgqyPQAV/pxspcQTg9iIyiIuZ4rBG5rhUCyA72z7fKgL+GFrj2YkkkjlbLqkAaiI0ob0N5DZJvz9aGH7jfarRKVXNZdSQCmtApAPIMWQgbb88IHabLmV+9n4jDKwWlQSF2J8kVVCLfyxye0b9+hg2hDhXaV0Rk4flAsw2aUsZWUHax4VWMepFY6J2Y4oz5IO0yZiZFPemJgw1CyFtdiaoWNj0xyUcJz+bVRI5XL0DqmkVIduoUUGPrpJ2wzdlM/kMsJMpDPK7yKWfMBSEJUEAJ1oW1He7O/lOuotddx38oyKWwYP4rxnKzrrzEUPfMfGC7xP8AMKenLcYV+IGCWVEhVYlvxSNLJIK2HlyF9AThlzHEM7E2lAkqjk6FJCavo4tThbzuemmzBbMJrZVChCAAt2f/AIwAPPz5emKUiQP7vDYQzlczKlQvn4WU0ERY2lJPRVLxfZ/Mj4YKcT4tCcqAWIliFhR76seRPIEE38CcLXCc9rzEQyuWRJQfbLs9AbkiwAvlZvnXXFTMuZHzMjgaiQBQAFagDQAA+g64DJds/jrOJxiSyzlniJ3J8ultW3wAH0xYimUic1yA03y9sc9sQcRk+yy0g50w+DI5I/Ag4zw/KvKG0qC5306lFXZvxbE2TQ6cz5YY2032/wBnC97CR5eNn2YeASFrHMXQNepHIH0J6XJLHAGIHfVZrxL/ANYKE5vLqqGBFFbakQ/MEbk+pOAWZzMutrSEHUbGkbG+XPAUlj/cbRja8+jMlQgjsgARqSf/ABGJHgViORrcb4D8Ok+yjAXlGL69BiXP51lViWYmtrA25+n9fPGkuDvCB0MLTWeRHzxk7Cyf9+GF3IzPpLEHV57fhzHI+XTE2b4g4UA7ncWQL326CvTlhBXUGHw77GE0nBVXr1HKxibv+o2vnVfiMDJl8A57V7NeX+/TEUQkdiBqHKq9PiMU1gzio5S4ueQMq0jauVUa+WDIXFHh3CNHjIAeqB6gf988W3TnufqcOepkDVAwJIw3xC+/vY35VufrjY4UERGqXlVoThY7WQ5eEpJLA51mjLE2kiuWrxC8N7LeMZjLB0KsqsCOTAEfMHY4VgSMSQOZz2LiGVbwj8726Fk/ycTfpmPUFCyaG2JkroOgVfxOIM7A2WYibJZZl6SBNNi/3TXl0wLl4lrbTHlIADQJ7pm+A8TEVddMee4LGx+00LblD0eYeUosTAxmyJOajzZieRUbUeXreBvaHOqyDLwamhBGqvamkJCgnqRdUPhfIYGdzPDQSCXu5A3eJHBpAp2F+ADoLHxPni1w7PQ5SFcxIO8zAd0y4YHSrAKC5HmoJ3PLWQKvCiiQ1u/hKFxabdvMvlYpYoZsq7usaXLFIFJ25GwQd/hhd4jxzJ1pXKNqXqWRenUqrEj4V8sFsvBJmIJcwHU6HFyTqGWVzzUBhufhVbAYB5/hOadvDklYnmUgl2+JaQoP6VjQtmOZMNYQLEBInNI/FWpidh6BVZzW/T54I8I4nk8tYWJ8zI66WlYd2AvURJZIPq2/SgCcb8B4aFlePNCRDQZY4O7YnfkfFSbWaO/ni1n82qWuRyhjsHvDMiyu/wDFt9mo/dI54LEZWMrWN5W4xw2BwWE48XsrKGVx5XQZeXrgTwbJSDvDE4QoxGpZAnKhsWIsbHEuc4hlnYl4HBH7OWgdvJwxAv8AexX4KsWn7WQxjz0Ft7J5DfHAMEz9r/aMLFpZj4rNHmUaaTvfvEPdL13Gx28icRxIomzETHZlcIelinX6gfjgbnEVpisXeSjf/wCOiR6ICT9foMa56XvH3uyBq1bWQK+hFb+mKBBv5RdXLvM2hlLAIzEJq1fDzoeZGCD5mIqE75kUcrjDD50QR9OuJ8hmZo49ETpp3O6RHc8ydQv69MRz5d5a1PDZNExxx3tXPSKBwhIJz36R9Nh3/Mt8E4TlZWZ3maVUBNKpRGIDGt9+g2FHfAWSOySEABNgUNvTlgjNIxLFfAvK/KhXQbk+QHTpig+Zokb8/vLgKGve8ozUwALT6CklWDLxMFLu6qqKDWo6RzJ2AHngZneN93GqPCXzDUoiHMszEAAH0F79LOwGLsExOby6MdKJkw+1ega9tttO4IOwxv2UzOWzrtm0RVlBKqumiq7qG82LKT4ugJA5ktQlicSaMiICwud5JwLhMiR3mCDMxLMq7olmwq+dDr53i9LwsNz/AN88FHG/xxsy/DClATeS8QyrDkEUbDFmOMDkKxlm3xljjUm0zuxJmwO2KkvPFgttis7YNQRBMnHrGAmZ7TZZSyiaN5Fu40dWex0Cg3d7VhezPbxndRlI43PvRzOY5T6IlUTXqfhiV49jH3G6uOWEjLdv0kqoXsXqjLDWK+6K0v121A7csE17X5ao3DXHIdPeCqRvuuD4lPntgiovWdpaMsihhXnjl3a+IRy6BxKQyHlCut2HodDUv/lWJu2XaHMzySZfKyCGFPDJMp8RNcgw9kdKB1eo60+z3CosutKPERuSPUE9L3+np1xq/TBstM54gLgT08OZZVDF5FKbgn3xsGBDHbTQIPM77Yrnse75dA8obRMZI0G3hYBWBO+kGtj6Hnho/O3ZCgCqSPCwJJvbbkN6s8wPXE3BDq+zJ3BJIO+pS2xsc65bk18xgmhSGbQ+LVI38+UScwsmaAWRQEjVgmXhsJEq3uxO9mt2PPn1wtTZhHALSFABWlkJBr4Hf6Yfu3GVEMiuNQSag4UbF0vTfyJr4DHO+N5k0VYCwT7pth0NggfP0x5T09FUrN6HUgaSZXNplnEsbCY8yrIVUCtP3rPtE1t7IxpL2izMrGjSrZKQKVFebVd/+RxRyVSOsepYw+xfSxCDzIFnb0GG1ewbNCHy/ERmV1aSII9VE7eId6N68xf9cP4SnJ3844uIocWzwkAtELk7tppvwoH6YO9kOxU+fpr7qHcFzpLbeSWCbO18tjzxjtV2VzeTHiZJ469tALHLmDuB8Lwb/JNx1Ud4nlSPWAEEgGlitgAGwQ1HYXRBPWsCoxSndeXznAZnQ+A9lMplITHGis5TTI5rW4JshiOhNWB0AGKvaDstl5zGncga5e8klQAEKgs23PxUsYHQHbli5NxmFX0nMRsx9lI7Zv5ULt09Bti/ls4XUNpZb91lIJ59DuPnXTHnGuy+0YNNzOI9q+yDZYoFUuXWSVlWzojRtjZ8lK31s4DQTrGFA33uvK+rV/Qb47nxTghmEvj0STARySKd0iBvRHY9oi7bzazyC45n+UvsrFkdEkHhjek7qix8IsuzEnny+ny2UqwcaWOYuRtFqcM47wOOdWP6V0A8hgTI72dk5/d/6xajlBAp2Tz36YqPIbPPnjSgtO0Ez6UzGRTu4J2sFYO7YjojqLsVvTBT6b4G8R4QYdD5V6AbbSbqwdr3sFjZvoPLfB3hvFYu7jUkfq1B8vZG34404VnIwsqxoWWOTw0L1KwBNedaiP8AwrDHD4jUgdNiNpXyHalHbRKO7fpuCp5ciMH2OE7jfCgrSIPFG1yAEDw6t9mbluL68ztyxBwbiUkNK3jiIJD9FIFlG6k/ADFNIO0D0vZ1LHZQbxIQcVshmEkUMpB23o4ss2KKsxtvBHH+PxZQeM21WEHM157HSL6nHNc9xDiXEdYijYxX4VjBRK/+8OoYj/RjpM/Z3LNJ30wEr3Y7wgqORFLy2oVd1gkmaShuB5D+3ywGAO5jUyVyBOTZb8nWebdmiX7pZy0i9R41Xz9emCLfk8zEgUzzQvIvKUI2oj1N7nyPPbHRGz0fIN8/95nGyZhG5MD1rrhBTp9mUZnO/wBpzrO9hJ/bRomcdSSCa3Go0b+OFDtNwbM5Ql5tKfnDhSkb2G+C1d7e10v1x3nTjnf5VOz+YzEkBy8DOUR9bhuQPuqv3m5X5fPDU6FPUMSb1HAidks0TpREXYjSAfCnl/EQLsnlv8zmSkW9mLkbmx+O/IfifhirwTsTnyakjECadTsSrHzCIg5ty2O3mSQQaXjQkSr3QDbxarIF2NZBsEiifXatqHpXDbTznQiNnDM+FP7u3hHvdMMUeYWw1IpqmPUDY7kD6j4eWOYHihFs3L3VUeJvRfur68zvyHJn7JQ5nMxWKjjDV4QAx5HSGo1/FWrfY+cW6x6JO0bs5BFmoikm4cXVbjyIHMdN9sct7R9jM9lXZ4T30RPRVavIlWBH0/vh1WbuwVjaNJBu+q6Ned0x5miT64NcJ460gYyRmJNtGs2zE8uQojn4VB2F3WM9WmrbibabMPd+k+fc7mmDA3okXqKUj+Wqx1H8n2UzjVPmYo11L4HCqssi9NW4ocmDVv8AjhlznZ7KNKcw+XjMi7hyNrG4JBoGq51gVx/tEY4z3RJkBZQGqyd62AJPXwgdN65YzWUezvN6LUIDbesEdtOIdyy6XArxGmB9rnfPoR13vCL2V4iIZvHlkzIY6CrAWLYeySK1bDc0OeCHGcjmVdTNHI6MveNIFJFbkLdUpJ2I+uFjMSkKdSkFvPY18K6nf5D5yNMZUjeXr1g+mxvYT6A4bCuXSosusINWgCr03/VhgSOWImeYO84mQ6VIWLSBGvW5Hssx281AHTCb+Tbik2fikikz0ivFVKkceopVAl2jaze3ny3N4bz2bhO51Tbc5W1L8dJ+zU+oTHkOjIxQ7/Mn1kPOXuzeYnliWTMhVkN3HHWhdzR1WSSRR50AeXXC/wDlJ4rMsaZbKoZMxmbHhFlUXmfIbmrPLc4xFmmGYKZSRJXIqYGVjGij2dl27wG/CtbVZWxZSbM5fh0cmZnk1zMACx9p6ukiT3UBPsi+dsxO+HGKgvbrb8W7vOsLYnAQh1URRUkP13Brp67eWKkkjknnz8sX8kk0nfOgNi5JG3pFJNk/Emh1OA7Tbnn9ce2gk2wJ9PDMw5eKIutkxA7eQAskDkBdljsMVXnzcuX/ADiDM+ByWSNEAAj3Aray3vG/hXmQz3DBmsj3WrR3kKrq02aoWPhtyxf4PkVghjhTdUXSL8vXCNc4mhLKL2z9Yp8MyLSwzPNO8jvWkk7hRR2rqSOf4DlgfkMtNXfJTgWHjVNSOoq9LHfUao+oGLWRmeLMZmGUj9YzRgL0bxACjy3/ANvB3JcHeLKAq1WxkaPSSSu50J4lCk7UeQO9YFI485Wq9sHY7Ra4ZxEwSSBzpEYBAvcqeYYb6SDtQ9MPGRmjmjDqCbHLV5/1wgHiKQrIs1d0X1Krr9qA5Bcc/cLn52MR8I7Qtl5IhutFoWjo7lRqBHSyAOXLVv0xppuKgmSvRIN50KWEEEaTy3vfA+KXuiQQa3IsdBXnixDKZ41kilOlhfw5dK54E53JyAHvJ0Veh6n4nnfkB+OIta85EJ3hWFvAC5CtVsCeRNk/TF/LdN13whz5maJgFJn1g7s1KN9hRBbcbXuLrlezBls8pA1LpaqNAHfnV7ev+BjlIE56L7xjXMijuD0+ONxITzrC9NxbKRRmV9aqpo/ZN+IAJrnvy3wlT/lHlaXTHHoUmQKAhJdSv2bDmdQbcgDyxzOBIFDtadN4jxFIIzJISFHPYk/IDc4UeNZHKyuixOElnFxsy3GS7amY1uXNaQSdqA2rC3le1hnKjMbEwCNS21yarJogUWAAwRiYF8puv2RAu9hTE7HrsemM541qbgLgYjfplce1FMwiDMMZlbUG0Ip5mtrA3omuXy6b9D7I8Xj7tTrALEgDVsAvRb5Ae855nYcsLvB84DNmZj7sbtuORc6Vo/PA6DLZIIrzCU97MU0RvQCIFLGq9kMwPqTV410/+gj+y4tzmd+CZDqU3jb2vjgZ0OX0Gd3tt9qA3Yi6AFiyBZJUbYxwKIaQS2vV79dSfd6aQd9XM1t0wGznZSDLZgtBLmJXUeMa7AY7haFWaN6TsLGxvDb+aLGoDPpFgBBztdwPvFuteHDVj+0HE38CgA8R95TzKPKAqllrwq1Wb6vuR0uiTysD2jgFxOeF3jjQkCMhC4W7BsNR5+yh35kEeeCaSjvCG2slAT90aCTquhbMymuZGFjjvFWSRFjpVV300BdIApLGuhLfQHBRFtcxK1ZwbLG9u0EaOsQBN7BaNUKBrbpzrywZWLLN4jHEzHkWjBvnyNf35YSs1xyNpNklcDSQ0YtkvUhLCjtywUi4vCoIfMO2la0+EEWaFirB6nl8OWKlQc3nnEsOWY1xlVUooVAfuqABy6AD1+uKHFYRJE6Pe/lsRzqjW1fDA2fjkSi9OsgHSBZsDnt8P6fLEA48dOpowqaQQQd9yKtbBr41ywdKkaSMSd23BinmZpchLBojdcuTo71V1KWewGuydQYhjq3JBwCi7N57PZqQTk612aSWxYvnGtVp9BQ3GC78YCTzoGlQOveCaE6TGRaszISNYFr4RvtteN8lnJYwqwZtZ5SuqVizyHY7WGGqqZR3drRDepx5Fan4N9G/Xfzv35T1adQsBeS9ouHx5PJ/o/KqZMzmyBt7TURbMfdUVXkN/InC5L2ARGKtmPEpIagKsbGr3q/PDZwjiYywlmlQvMwI7xjcjkeyoFARxjrQA26nfCLPwgyMzsmaLMSzEK1EnckeHleJ8M7AEX8yd7mc4JNzPoXho+xi/gX/AIjFxTWKHCZLhjIo/Zr/AMRi4DfQ42zRaLnH+zHf5qOdX0jwiUEmyFPu116b+eLPaTtDpHdQtczcgK8I6mydiRyPywamjtT8Djn2c4M88uYnjZi66SF++qmyAaFHlRG12MSfGBz3lqQDC7H3doodrOGOxSwy0aOq0IFgndvgDt1xYycxnkg7xmV1kaaR9Q0Uq0AtWbIABN9Sd8dQ7KZnvoC+5UgEBjZFgkj0HLbEfGOy0M5LKoilI9oDZvR15MPXn/TFFLJkRqrpUJDCx775xT7N5t8iyxTp4ZBRMZLIptqOrkdgbHT8MPqZZTTA3Y2N2NxtRxzjMwGJmhnEiSMhWMIBp3sllIH2hJ+YLb4P9nuPiKV8rMSAjhUZuh03pJ8rseleXKxtUGpd5mKtTwdozPlB0JHzxE2WXaxfzxclj23xUdlFar3YAczuxobD1r4fDGdpZDMNl1b2tx5E7fTAbjvZlJFd4l+0Ybqr92sh6d4yjUwHkTW2GMxYr8JzAnVmogo7Iy3yKnzryIPzrpjtNxJvpO85lmuByRMEaCWQ1emCMmMD96VhvXlR+IxVaLuPExWKr8AfUbPmuoqOvtNfpjr+aySSKyOCVbYjfHPuL8Cly0n/APJkonUbiaWTvCvrUrBI/jRxBqPSJexitmI5Wgb7LuonIJkAK6tPKgSA+55qOuNslG0siLGrMkIA35He2LMdvE97DpsPZwUOQmzsrB5O8NAvIrFol50FkH6wjY6F0qLPiOGPJ5CPJwiJVIqizsSQb2Js7atvZHLbleNFLh9OX+n8yevWTp2G5nuA5uLLoWcu0rMzFQN7N2SeQFm7JA3HoBLxLNyM5J0IAANKsLo3dmrI3DUoF3hb4rxBEaMbhpFFEE2oXaigPtHzuh8rNpBJmJC7IUGoFRd2E3/8vEN6NjUNhjuILiwnocCtFrkZte3TfYRV45x6dEpgunvSdIFVup8O9kihRO3mNxUfCeLLLMpmdlU6A2ojcIWosfM2boVsPTGnaLKBVpgTRqlrSrbbXtyoen0vFXhaqkWZieIzSkr3NXYK+1qANldLX/4+WLU6oUe1MfH0SXOifQGWmiAuPQNQW9NW3QWRufe5+uEHtJmAMxJsvM1dHkD09SeeEDhPHJIxpDOH9gDcVzsnluLO3p54t5rMyd5cqEAqwBII2WqvyO177742UyhGJ4tdKynOPONEL6iVvZVNVt9K9cbzH2AOoUX8t9/96YG5V9Hi5LXn0Av+h/HE2Q4mJI1krwkLt86A+g/pjTa2Jh0neK3ErOdjRPDrIQcqGokcjtQNGsNUXAYssHE51hmDqdRGnTszUKBoMWO55fDC9kohPxGKNvvgUDR8AZ+n7y7+l9cMva2TKxTRtLoLudFaiX0v4W2PIUfw5Y8D/pn/AOgIOY5T3eDxSzBHaDj8SgrlSszAblPEo9Wagvlvv6Vi3L2zyzkuwdWY6ioA2J3Iu+hwO4pmMtHGIVoMWCFQ2+q9PIC+fr1xfz3ZPKrI66ZTpci9Z6EjzxnpaFGQR+ZR98zqPDQ6RRnSCNC8rr2R9MWU4kCaIo+VjGckuqCMEkeBeR9BjX9BQVZW9uZY/wBOQx6Ysd5Q3EutmV0s2oUBv6YCdm0Jd5mpIQCsY5WLBZj/ACiifX4lez2SKzLlYAacmSUs3sRLWwu63octya2GPdpeNzyRnLZeIEmgWXlQ91boUaonkBfWsTK3NxylRcDT19BDvYNwYJaA/XMfD5ECh8hWGBxhZ7LZePJwgMziR1DSrbMgetyu1DoNtthgunGoX5P9VYDb1IrACFVAjN7TkiS8Q4bHmI9Eq6l5joQfNSN1PqMKua7NSwoVCrPFr1g6alBqt6oPsASQQTXI3hnHF4Bt30fnWoX/AFx5uMQCrlX8a+tVgWINxicCwxa4i9wziJi8CVItWI3fTIPQBudDpsPXBKTj8SsFMc+o9BHY+oNYnzeay8oCuA/laMa+BrbFGXIwk2IWPkWlcD6Fj/TB1A7iKVbdcSpxPtcxJhyuXkefkutaT+IkWaXmSdI6Xe2DPZ3hn5rlxGXLuSzyOfedzbH0Fmh6AYrQQCPkETewqCl38+rHnucCu0faUQ3DG2rMFboVSA8mYk0PTnZ6YdF1nSokahFIamMY+J8SSCMvIwUAbCxbHyUHmScLrq+dVWnAjjUgiPrqrmxbkR0pRz6c8DuzPAyAJptTydZGJ1E/E+L/AIgeuD/EJ+7C0q7Eki6VFrmR1O/Lz53VY0aFo4GWmQF+JuWNkE3VFhWlCkAgBdW4uySSeZNbX8bwi9quJAfZIwViwQsfd5saPpd354ucV7QMIZCCWZdADNsWZr3NAeQNDphRzuR1RJNPmFgSR3aNdJeWQqdFhLACgLzJFk4YqKY1tvENU1T4VPCffv8A2V8mdU2glw8689O0aICV57kEAWeR6HrhojzrRqMuJDJpRQdJo2SG58tywvzuTlQwrcAzKJmEXLxSOWbxFiHldTsRpHhVa58zQ9rDLE/5y8yQkMEZVd13JHiJCUSCKVVsbEkgWAL8yrWbWSRjvM93g0plQpOQcfC0Edo53iEUZ5MokoEmtXJeXIBR8qxQ4dKySGWh4hQPTp5ef9sHM52UzmblWQDxsQHV2A0ryBrnQVQKrck4JZzsVJHCAhaSXUS4RSaAqlQ8tRHtE2osAcicCq62uNtplqq2sht+zEntDGRKlEa2j1MRyHqfKsGspxXW35tKxdpUWJTRYXJJrlfTvb6QEUb8x5YPdmOx6OzHNRnvBsbYgLXJaoA0tWfX1wuZQrBnfznLqe5R7jZj7SqaJUtudTauXQgYjTrKTYft5ws2kWO3SEe2XB5cixUgGN7KMoNAXQBJ2Del9MUeGZuPu1V7pWuhvfdp1+B/EjHROzuX/TXDlOe3KTsbQ0CBy3HQXW3ljmfHeBT5ZpU0s0ahW70Dwt3jAqqG97JVRW3M+mPdTiAw1HlPFbh7HSJF2Zz+XSZpMz4ywKqtKVuQkszattgdNepxv2kny1jQi15a1J68gi7V8cBsvNGGKSwoHU0VI5b7gk4a8nmcp3f2cSlhzohSfLSFUnqBt648jiDep4hvNyiy2lXOZ/LiWKSWMhZlSQsopwKpt6v2hz3wYzfAl7x9OamK6jR1jcXt7vlgDHEsxy/5zFpRJSunXsyMNW5HirUG8idsEM32bygdwneaQx01Oaq9q+WIEqthf8yxBOZ2jhDXDF/9a/8AEYhz7zmTSmlY9N673B67e83lyAqyTyxDwot3UWxC6F6eg88WpcxRqwNronesbiTKi0H8P4GNXeTEu+kKFJ9lefiPvMTueg2A6klFySBa0rXrz+eIWzSDctXy2+RxgcRUi9Q9P9F4OvSLTihY3IlmgooUFrGC4O3PFZJNfPT8iT06k43Wlv8AsNvrYwuqPpA3m4aJSfAAfRefzrGsrK+wUcuq49Nt1b5Kf77YryTm9gx87IofIXgEkxQBvJDCqnrfmef4YsIvnWIInJFkEHpt/v44q8Z4guXieVyQF6dSeQA+J2/9YKKSbTqjgLcmL/brtH+bKiRBWlc0L8WgfeK2CfIXtgd2e4UzXmJSS/3zRc1dAEjQnlSg10K1hSMyR6pZnLSysW0ii7WSdyfZUcrPQCrwxxdrBHBGugtKa8IOynyJJ3YAgcqFjHq+H4a2XfrPEet4j3f3enf3jEOJKLJa6AI3tV2IPS7+dm/KsKnGuOaUljS1AUIANt2s9N7A3+Y573W4zx0yUNXsUX8ib2Hzb/icAOF5R8/mxl0NM+rU9XoAFsa//I/iGFRBTFzGq1n4g6QLL0hDs9lGz+dTLjV3KsXlZTWlUXStGuZNAfHHZMzwLKvGkTxIVjXQg8lFCgRvW2FiFxwiLJ5YNGyvJUrsSrMXJth0ABI5nkPnhx01udvjjFWq6jblPQo0AqzmPbzs/mVIy2Th7vKlRq7lSWkY9JDuzKNvDy8+mEXLKuSMuouM2o0QqgB7t2oFnIPthbCqt0xBJFADqP5U+1z5GKNICVmlJ8Wm9KDmRe2qyK+eOf8A5OZI45ps1mGUFANJeh4pLtgTzIA5/vYzu3hoXP06yqiHuAJxCCOWadjAWTaaeQFizFRbAsW8EYOhKADNvjXPcczWZKQZPOZmVg1SzFwsaigecWkMeewu/M4YossvECkzeKFCTFrGznbxBfuiqF11xY4rxCDKhdXtXSRoviJ5Uqj+v4485uKYnAz0/nsTgLmDOKwSMiZWSXuVICnTsJk+5r3aInqt+K+e9YtLw6OelmjAgi8MaEaNRTYkqKIjQeFQdiS53tCdE4DNmX77OHTGP1cCnYA8yxPNq5t06YFxZ0ZmLMwKZTCq6O/XdgNyVW/1igfOrrYi42O17fi/57EY87Zks/aZHyUmVyKFUEjCSUABSvNtG91dL64WoeItnMxl1MZ05GMA3y9Cw0+Eg+u9AbYK5ziMXDMoqw+NnGmJh7LE8jr5e1ub3BAG2GbhuWj4Zw5zL4iFMmYY7mSVul9fEQB8vM41eMQu2+B1ktNiSJzrLI+Z4g8CDwvITqI22WyW9P8AODHEnbKOYWQM9BgFGoV8SQBvexvFj8lvBXIkzsthpCwjXyBPiPzOw+B88BO1rvLnsyYTZj0qWF+EAAGyOXiJH1wS2qoUGwHrOKiwPOQNl5ZEn7xe7UKHWjuCGHLYAeEm+fTfbGuZOU1tpZSuo0e96Xt+GKvC1lMqqzkhiRpHvagRuT8brCrMQGIrkT0xoSkWJF/p35TibAYn07wbOBoktT+rXdyB0HS7+tY3b7xr0qv63j2VNxR6SFAjXkNr0joOfzxrNk1IvUzN0O1/JNJAvz3xQ3mtQN5IwJ5qGB6jT/jfGcolbKnzrl862+uITEaYhSpG2o2WI2PXcdeuMQM4NFjR5Wuo/S9hg3h03Euo7G9uXQEk/X/Axl0PVfhfPryA9fhirm5miqzJvyIjJ/ADERZNw00jNV6eu/oo1ee22FZr7zkS2R+ZfLLy5n/fjiPLyjf/AB/be8DmhPi0vIvoFUHr7p8X1xSWcxksTI4I9+SwN/dSJW3woY7yhpqRa8YVfoTRPrv+GFv8pkMzZIrl01nUNfUhRZJ3P98WpeJoqgsxTb3tifLE54iDsKcC7K+MGhuDvz+XpiiVgjXMhW4dnWw5zg+X4gpY6WDOTeog0lV4ifToP743HEl1tIxtIxpQDmzE86+NknlZ646xm4OGmF/soytgsFSjv98KNV78jijlG4a0i5hIlV0oJakCwOSg0AQdvQ/XG39aLTAf+eb579Iq8B7M5vN2hQwKPG0kiVb+6At6m0g8tgKIPq8zLk+DZRwjRrmTEadiO9lPO651fTkNvLET9v8AL7KbWQk2mnfY1ueW/P4YB9q+NxZpxlO6UzSUgdqNFjXtA2u/n9MZ3rs5sdpenwyoMby/+UqSPOcNhzasyqKYIQAWD0DvV7UarY3eG/s5xEtlYS6qvgGlUfvKWhpBc1qauZG145RnFzeWgPD8yEEUzr3czDUqkkAnXewC9DywZ4bDmeEozyhMxEq6V0MdgWLEkafM/Q4RiMC/9yi2zF78o/F2zGdkjMhdYzpjXTQB21fjzbrWBKZVIWQZguq81oFrPWh8/LHUuNcMy2Ykhz+XKd6NLqSaEg50dvarr5jFHtjwyHPwmRQRmI11oRQ1Da1PmTW3riH6lDYd3jqzDMSXycxlWAs+UklYKinWmsMQBe9CzXTbrjpPY3h0kcssMmUhgljVW7wbl9V+9Rvcb0eo2xGcpHxLJReMrMqAq/vLIoo7nf2huPUYO8J7SI+WTMORqVQJx1WjTX/CwJryBwoKVBZusnWdjsM7QX+h8xmZJI8zMFA9nLoWCyLfNnvUwugQDXpinmeKPlZBlI4NeYcbKAAN7qiaWtjvzPp1ZuL8ShBjm1giFw2oHbS1K1ny0sDih2iycOYGtCPzjLktE/kR4tPr6YyOtO4B277vJI7EXMUuGcNzsbSy52OOOIHUsTaTbA+2hBYRsB167XfPEvGEm4lJFGJU/MVbVIV2Ysvuuo5MARQ5AnVuAMPT5yPOQCmoSLseqt8D5HArseVfLPHIipNA5hlZVrWV9l69R1PW8c/vFl5ekZX/APQkec4hHlstJIm6ommFAKGo7IB8/wAAcK2RyDZXg+Y79vtsy2tj1JPIA/C2P8RwL43wljndZzBaBJaZC28bDmCKoAj3uoOCE/aCPO5+PKgDuQkq2RzkMbAEeQFVfUk9MGjTOFBvfJ/iOwxeIOXiIYSB6AIOw51vXO/ljTOQxtI7VVsTybqcbwZNhdt4U2IHMG68tsZddzbG732H+ceiDneKFsMzvvD3CRxUPcXr+6PPcgc9hjaGdD4wNVD2jZv+EDY/LC9kpUSOLvZLbQDoq6AA3YAHl68vjiueLnMShUB7rfckszGtrFi6+4KG/iNCiGa02INX8xtizWoa9Snp4SKsc9+rdCANvxxGk8l2zbdAFFHn8T/TAjMToqkpTabtyQADzOogBQSel4gg46tHuluUC2Vjp018jqNnpfxwPjKBRyF4dzBWIXqPi90sxvrfiNL9MYygsSGEEM+wY8rPVdiNvPC8+Yl74lmjcgE6EUAGhY1u4LMa30qPpieTi866S1op9yqahXs7XW/tVQo3ibOL2jLRuL8/OFM6wWJu8iJaqYKNWq+YBofMkAeuB0EhVVZMoVUCl0BCQB+8Jrxvm+P5ZwG1XGDszClY+jH2j63gLme0cLtWgMdQ56WAA5aQzBfoBXlgExlVu/8AZnjDIz28ShiBs2m/FYFqTqHLzAvzqjTnizEQEcBMRO1k6h8WpCF3+XOyeeLGdzHefaNmNK9FS3r4sPAL8r2wtvnEV7o632Hhsg3z3IAPqbG/I4I+E5iOsnz805QSSBdYcePkGAB51a8+QHX6YFJ38r93ErOwvSPDuTuaugK/thh4V2RnnTvGlVT7qMCzfO9IA+GJpyoAjaNYcwm4lh2th1X1o7qdueFNUIMjvvpJ1CHOlDKPC+y6zwPHOWhzak6i4G6n2aIoMOhok38RgrxLKZTuFinQQTxFVWSGrtR4XFb1tup3FfA4A8W7SGSkbTIQCD6Hqdtuf/vAr9Iazbhn8vHVbVZI3O3qMIPFfO3fe8iacbP01HLFJlc34r21j3vJ19fpvin2V7TGOE5Z2LBCRCxX2k3NMOdbHb5dMK8kzK6hYkK2OS231bV9MF85nO6dCaVGBJAABY3venl5f2wfAIWwHn8ISAzXJ8u+UpZHiqwM6q2qMm1XlVnle/vdBi6vGnUewQSdjvyJsfRvwwKzOeVnHcwaQvNbJBPU7+nX0xjOT+MVRJFIOQ9T8h/XD+Hc3I7+UU0xb3vSF8lxNo9QU7SOzBBZI1c/iL32xnI5sRPOpvTKxZgFfmaO4rrR9KwCmZ2MZAawSb1XsPxHPFjJSlvET4jtsTddP8f2wTTwTOFAMbSRs/UTZfvwqezTBhYO2/h6DFvh/EXjRlbMRmkUA6mFlbA3I+6aJOFnOm3I3Dct+fwrni1JKSFDnYeVAn54ZqQItJomTGXheYmTUQyOtk2sgJGrn6c98EIu080c7/ZtbxLq57lD8PusRf44QXkIk1Fdq5AbV6f59MSzcVZdJjaRNxqCsRdee/n09MKeG1fOd7O5l/j/ABg9+ZwtFwNd+9XhIbzusRcMmWHMQ5uE+BJAXU80vY/FaOCfBuEZjihcQujBBbd8w1D4AWx+NVjOc7F5vJkuqgnyRrDAc7VqP0vriqjSPPaISAbXxLnbrJjX3sRTTMoZlStzd3tubHwwjOdz038/+8NGVz6mguiMHZjo8YrmMC81IhdiNFFjXwv44KG2CIa1EmxQxk4Lx2I62MagLEFGomgaA9kLvZvY7eZxZi4zlzEbdnkvxADSvUgEVTAUDXLHsewGpi5lqdZgs1m4tlTeokqPE+ss2+1WoQC+WwNb4tvxnLal0qCFXcsDVcwAAP62Mex7CBAZZazSl+lllciKR1bmoUlVv94+1sL3BOPcB4trZ2EwVVFs9MC+/MnS7FPJTvv06Zx7DqoANolas15ayvFssZGHeM8gDEO+s1XLSCDpBPLn64DZrOyMbkzMZo1pZXb6eCtq8hj2PYL4NhFpuWOZJ/8A6OFkKzkuRsGUMK8qG9E77ivlijwmKORRIdYjEoXUH+0UnkRYo1zPL0xnHsdoAF4r1jtbu8c+0PGo48vU8/5wpXSNKMjsf3tgoPqCMc541xvvQRq8OxUb7edmrY+u2PY9ifD01YajvM5qMosJVVGNHY9ACNq9cEH4hE0aLYLb2ApGw9dr5Yxj2NLIJdapXbnLXD85ExA31WAF30jzJPXbp+JxZ7S5yG49CrrA8RAOkD0sA36+mPY9ienJEq1QlAbQbLn0VdQYNIdkTSaX95iefwGBx4i7GyRyPT577XzxjHsMqACQq1GJ78p6LOgHxMT6C9/jy2xvHJqlpWotzC+H5A1sBj2PYJURFqN6z0+lX8JBomyboefS8QvNpUHazuOvn6bYzj2AovaMzEDErzT+ZO+H/wDJ3kuFyRs2ZJlnHONkbu0HIEafaJ52TtyA6n2PYZhZcTOWJNoc4j2c4dqEuXaTLyKb1RM4Py1AgfAVgMe2klPFmGWYA7OQVZh60PC+3tA1vj2PYgt2YqTeFTcXijxziqPJri2Dc9qJ9T0vpfXA48Wf74+h/wAY9j2NSooieK1t5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БОЛЬШАЯ СИНИЦА</a:t>
            </a:r>
            <a:endParaRPr lang="ru-RU" dirty="0"/>
          </a:p>
        </p:txBody>
      </p:sp>
      <p:pic>
        <p:nvPicPr>
          <p:cNvPr id="27650" name="Picture 2" descr="http://sinizi.narod.ru/sing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7620000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ЛАЗОРЕВКА</a:t>
            </a:r>
            <a:endParaRPr lang="ru-RU" dirty="0"/>
          </a:p>
        </p:txBody>
      </p:sp>
      <p:sp>
        <p:nvSpPr>
          <p:cNvPr id="28674" name="AutoShape 2" descr="data:image/jpeg;base64,/9j/4AAQSkZJRgABAQAAAQABAAD/2wCEAAkGBhMSERUUEhIUFRUVFBQVFBUUFRQUFBQVFBQVFRQUFRUXHCYfFxkjGRQUHy8gJCcpLCwsFR4xNTAqNSYrLCkBCQoKDgwOGg8PGiwcHxwpKSwsLCwpKSwpKSksKSwpKSwsLCosKSwpLCwpKSkpKSwpLCkpKSksLCwpLCkpLCwpKf/AABEIAMkA+wMBIgACEQEDEQH/xAAcAAACAwEBAQEAAAAAAAAAAAAEBQIDBgEHAAj/xABDEAABAwIDBQUFBQYFAwUAAAABAAIDESEEEjEFQVFhcQYTIoGRMqGx0fAHUmLB4RQjM0Jy8SRDgpKyFRZzNKKjs8L/xAAaAQADAQEBAQAAAAAAAAAAAAABAgMEAAUG/8QAJREAAgICAgICAgMBAAAAAAAAAAECEQMSITEEQTJRBRMUIoFh/9oADAMBAAIRAxEAPwDLuiXAxE5FW8LEmbWiMcdVY2EjRdiRjAnbFSIQNBXJcOrabwp1U2MKZQQV8TZGyxKoxJkAhBNxCMjAKGbArGRHcukOg0MXDEuRSIyOKqkxxfJAgZmJ/LhksxWHTRFYubIoSSLskSokBWmDIyO98rI8YhVFy0JkGN4saif2io80gbLRMIJLBO50jscLkNMRJcdFV3yjKbBC57oRY+WNB3fKyORAZ1bC9cyYwousiUIyi4glCWwMTDDlCRhFMRQBnFIiWSpbHIrmSqqJtDAPXcyEEqn3iYmecuFEK4ohzqqvu140T1GcYjIlQxiIjTsB0tUS5XAKt7UEcygyqIK+kYuNVKFsIar4WVKHYU12dhqqc3Q8SLcFyR0OFTODB2Xz8LRZnKyyATDxCDxWCT1sVQoHDbijGVHSRj58DRBzYZa7F4FIsVBdehj5RjycCV8QVL2hM5IENJhloSINgDYwSiWm9AqjDRVhhFeaDVoaEtWGTYqgQpxV1S99uiHk1XJUNOewzZiKo/D3WfgddPcCU3ZOxlEi4nIdjVbEbpqAmHMKIiKDa5EROSjMIzKxr0M56kxydCMNbIp94hmKaNgowkLqhWpbHNQo6GSq83SjbsENYpgL5hXSuCSzL5cAU2tS9BKyxDyMoUcGKueKyKkBopgF1qdkYeyzOEb4ltNks8KjmY8A6KJWmEELrQvp52xtLnuDWjUnRZFbKdAj4qFWNjzBIMf29w49lrnje72R5VuVPZnb7DvIa4OYTpW48yty8bKo24sh/Ixt0pIZTQ0skePgutY/K9uZpBB3i6R42C6fE6dAyKzNPiVL404lwqHdhVti7MskJZIVQ+BOJMMh3wq1EbE0mG1S+eMjyWifAl08FnISQ8WARjQp1gXJayKwRuFKCRzHrDZRMipifZfOcqCBbZ1fFiEpdJRTjxKm+CiY379XRTJOMQicPOhYaHTJFPOgI5leHoWGjzyqJwr0MAro1BKx7GrHq0FBwyVRcQSSVFUy1rVcyNfRMRLGKDKIrbGvnwoprFJ0aRDMWQwUetdsweFIBFdPtnOsly8o6PA1asV2pxbpXEA+AeyN1tXHma08+S18xqxwvcXprQ2KzO2MECA616ndfjfoK06LZ+PhFS3l/hh8+UnHSP8Apg8TGRoL6D0vceqVSWNPU/JaXaMZBFW0JNBysd279EoGzy51GtJFQTY31r8D6dV7rkqPGjFpmm7LbbliYcgL2gXYXbgL0Jswb66arR7L2/DiwTE649phpmb1pYjmF92f7NZcMS9obUVqRa1834qC/CvReY7J2gYca8AkDvHCxrW9NetV5+TFDJK48M9PFmlBVLlHq02GQzsOi8Dj2yeEkZ/+Q4hXSwLPG4umaXUlaEc8CFfAnM0SEfEtiMj7FT4EuxOHs7otA6JL8Vh7O5pZIeDQgjb4Qvo5KFFOgoEDM2iUI0gmVme6W4eVGNcus6i2RDPdRE1VMjVzORGPEJhhJUmeKFHYR6myiHkLkYCl2Gejg9TsejDNap1XGLjylicycM9CmsEiRpjg5EZo6DHULkWwoDDlHRrLJGhMvYFcGquMK5oS0NZWY0zwZsgHojCyilzlaAXPdc5Wi5NBcnpxQcW+AXQ/2dY1cDR7HEE2FGuaAPMmteSjjNkZ3FxHJtLWpZeebe23jsVOyRjxhIIgO6YXjvHAWDn0qKn7ug56qz/una2LEjcJCAGn2nOAcWmzQ0mgJrc00Fgd6souNUQbUuzRjsg1zyXvADTf+ktIoOFzqdKb97Fm0dmYNhDpoRStaua51QKnwipJpu5gLy3avYrbuKp3rC4EgAd7GGsHIB1hx3rcdl/sbw8Ia/EDvZaVI/yw7gG08VOJ9FfdvtkdEukK9r/aOcYDBgopDmIGdxDAG1vvrew5a6rCdquz0mBmia8jM6MPq0ECtTX003aaL9D4DYMUIJZGB8bLwz7Ttqd/jXAAUiqytiTQ8f1V8Mm5URyKlY5wW0DLA14r3jBbKTYt0IBufJabYO32YmPUCRo8bf8A9AcD7lhNgPcIWtvlJv0P17kRJhO7dnicQ8OsRrU6/DTf5XXJNOQMcnFG/fEg54VRsDtE2ajJKNlppoH828+I+g0xEStBhl9oTyMQkwTOWNCSxq1EkxLiI0sxESe4iNLpolJorFixooi4nLpgXMlFMsW51F71Q+WigZULO1PnlE4d6AfIpwTKcpDpD6ByIzlBYOSqOCi5FUjKOcqy5dkUAihGdDkVhn0KFopxuVBTR4SQFMYlnMJiKJ5hZ6qEoloyGUYVyHiercyShrOSFRlE4iL8PUuYSS0AEvaGmooQajW3youPKP2VMWlQzZP1R2+gpbcHl08nfY0ukjbHYijGtFN3iygeIHXpovauyHdGFndnMQAxxtXM2xrS1T+ay3ajsbFij3jXGKU/zNJvxJFdfkED2d7NY7BuPd4ljmkaPDjU1r5HcTXfooL8n4zVylqwfpn65PYWlcmnawEuIAAqTwHFYSF2PLwZJ2Na1wtGLvGprX2dAPNIO2OEe9zXGWWlSchc/LW5rbw0uBQ/dCpi/JePlnpjdk54ZRVst7ZfbHE4PgwbXO9ppm0ZQihLKXPW3Kq8+wWw3SHM7TfU1rrv8k+wOx2srkaBXXT6ojWwgcBv4DX6+ivSWRpcGSX/AEBihyCgFhan0fr1UZJeWlvz3dNeSZHCn8uVvgPT81AYbNWjb0oOevv+N0qXsk2JsXIbG4IPtXqKc924rV7I7T5gI8QQH2AeaAPrpXg5Im4YFzmlniI0FzQAXA3i/PdXSpqx0QbEM7sobQZ6OLWkULWl1PDS1CT6rRBNc0BSo2UsiFlelPZMSYjwxyMcRXMwus9v34SK5TxYagai2jPGQOY4teCHDUFa4yUgNUCyoR7ERIUM96WQ8StzUPK1XOcoOCiy6F8saHcj5GoaSNRkyqQK4r5jl10ahlU2OhvgZk1Eiz+CfdOWmyjJlIoy4hdHZ1ff5ih0OnX0rKOQH5JrjMOJB4PESbAfBJTD7t/n+qaM/sSUfoKDVNjVRFiTWhbXoj4Gh2hBVlyTaolGxHYeQhUxx0RLAuaOGeGxCPjdVJYhRH4eZI4jKQY5qdbNwNWA779d/wAkmYtDsPFihbply1PEuzH3fmvN85N43ReDJ/sRrWnREQ4KqNa8UUK6X3r5aXjb8mrc7FggEJt3YYljtYgWp8CmDSd29GRR+GjhUHVW8Lx3iyrJD0SyPZUzyaSPIcpI8O+o+Fb+S+NDr5U5hajtV2VID5GNErdcuUmRpG9uU+L9N6ww2hGKtJew6EEFw5ggeLUC1Ny+4xPHlVp0zxcqlB/aDu8ABBFjShpv4HnopmcXoTW3s1PA0p9bkok2lG3/ADGG16OrTiHg+yevFHYZoeW5nBrRvJB8JvbfpXRaVhgubM+030jT7O7MN7qPFYkkEOOURE1oXZWkVuNSaXF0DisICSRvc4gB1C0EkAE7iGkaHj5143ttHPO6MSERxlojZm7uwaPE6oNia01sL0RsRa4VzAA73BzWX4PNK3poEbbGmtTL7R7LsPjDTG4V/eRnu3A7i5zQGnXfXeEHHgMREQA/NUNDHOOWN4qfBI0mjHXs9ppXUC5W8bA4UcBmHFt6jfQAF3uUDHA+oexzHDUgW55stQP9YQbpnRbMdBtEPLmkFr2Gj43Wcw8xw5r55T3b2yZXR54u5nDYyyKUNaZIwRYB7buAtap4ZQFnMFiM4oSM49pu8UNLjcm2svHknRSAU3MXGNUmy8UVOiVL4UxACqkAU2OhY6FUuhTF8aHkjStDWDwtoj2z2QgjUqFZ5orFi8yOabEkXAtT+yuje0gl1bjStzwqisRgKXFemg6hCugB1I110QbrsPfQPHRw/FffvUJMTlcMtrULuJ+PH1R/7JQeG+t73p+SAmwRBvWhNVSLEYVhO0QrSQW4jX03pzh8SyQVY4O6fJY2fDmpoVxkbgatcQRwO/kQq7E6N9AUWyHeFjsH2jkZTOA8ejvI7ytXsbbcU1muofuus7y4+SPDAxpAVZJi3RFrm2BcBJ/TQ099B5q0YVWSYQPaWu0Oo8wfyUcmNSTT9jxkfYbtIai2tUTJ2noPZOo/uk+HwZiNHaEuNfwkmg8qhMY5AaWF14GbF+qVVwaovZBcfaeo8IKJj7UuoPCfNLSANALXspslHJQtJ2g0Mh2kLyQ1p1+uqp2jsrD4m80LHGlQ+ha/n420d70PHOBQ0Avf80YMRu87cU+8l/aINV0xFiPs0wztJJRbwirXU5AkV96UYj7OsRH/AAMRGW3o2Rj2lv4Q5pPHWm9bCTG0FD+n6KbccHilabj1H19aq8fLzPqRN4o/R5uexm0GyZ2uw7T95pLq9Q+P5a670fhZ8dG6jocO8ilwZInm4HhcS9up4BbQ9elPrT5pBi5vGQ4kUPTofhf1rVaoebkpck5YIvtAju1zoz++wMwPGN8UldP56sO8bt4U4vtDwr6d5HiWjdngErQf9LifeiP2d2JygAULr8s1Q4V4ZgCfPlRtg9nCA0IqzeNS076+u7fU20W6PlTasz/x4fQsw/aPASHM2cMebVPeROPI56GnLOAk/ajYbJ/3sMzWytplkIytdTc6RgyHpVxW6G18OB4oq0NPYabcx8+KUbVxEMwyhmQXAId3ZHTLTKeYKaHkSk/ic8Sjymec4fb7onCLGNLHbpKeB3A9OYt0T8UpUXB0ITZ2wMO5ndueHWvW4J4kOrU8y5xWexPZPEYY1wr8zNTE+4p+AOoR7gtN2cpL2EFpXO6R0OBlLMxj01yEPpzoL09VyOIHS6Li12GM4y6AjCqnwJr3KrkhXahsVGJQ7tMjh1HuVOSHiymRiEnwjSCb1FxQa3FQfKp8k3niVPcqfyVDdMWRMeKAg+JtWWINCaCm43BHojJcGSKu3aChB33IO+x6IvZ+zXEggAht6Vf7VNwb9WVm2X9y8mmYWBaSba1oeFv7VWSMmaGjLYrCtrpuUMLgAPa+uSKY2SZ5pHat3VA10HUEH3K2bBPFK24g/ktFtKyVJsBOBpelaX9+iXzUBplrfzT/AC09L/qqHYJhdmd6c+a5SOcSrZvarEYegzZ2fckqQOjtW/DktZsvt1h5bPd3L+D/AGSeTxb1os3NgG0Otaem5LcTsot3XIr5JlMRxPQcV2lw4FQ7vKfcGZovT2zRo9Unh7SufOGMio02b425iXXFqU1qBfevP5IaE05HfSx3jQjkm2BxrJy2zWTRlpjBaHRzUFHMLQBrlrQ8XX0SZIKfDRybR6KzGOaaSNc228Wob66KxkgJIrcU9317kHsbDQYiPMI+7cDkfkJFHAA2IpmFCDe9DuR52PQhwcbUA0Nq1oTqvNyeJXMS6nfZwzOF+fnw+S6/FOFL23cf0UpKt1Fq0sgsSK2Fxz0r13LNGDTGbCZsQSPq6GZjS21wDbdbhSm75oTEMduJBA0O/wCuqj+zktuR5Ur63CtolyJbG0GKdlufPW/FASSl8g6UPUfHX4qmJ1NDXoRX0HQorDMO/fv+KVK3wEebOxDAKUpU3423gqzas1Gkg677H1+vVK2y5eq45xdqvW8fx5WnIy5Mi6RSZCd59SqyFeYlERL06XozIg2JFRSOApWo1ym460K4xqtYEutjWSDwTU5mni01HmCa+jggtpwUGembSr47ScPGz+Yf7kwDF3u11V0LomZU7byfxGkt++wEkf1x+0OoqmMMjJGh0bmvadHNII9yfmUObkkaHt56jmCkn/bsLZDJGHROJ8XdmjX/ANcZs7rY8wkbZWKKHRLncpg+GnA9K/AqoxqbKI7iMFVAYlmRrnHQAn0C0s0STbewebDyA2q076bxS6h0UXJVsPbUTI3Empru3Hn6rO43aYxMoYKgEtFa+ppxp5WTEbDijwzqk1q4A2r4ai7etf1Svshgs87t4Y0kdScta05lJjjHtBm37H7cPlAA0FhyRMUYOqvkgoqgKLYpWZ2qIS7BjfuyniPkbJVjezcjBVtXD8JNfT+60kGICt75TlBDxm0eegFp3g+twpvxWtdaUF+S2OOwEcntNHXQ+oWWx/ZV4dmjdnH3XGjugOhUtCqnZnnYZtTWv1zRWGwTWyCQyMja0HMR7TgRQsa2pzOIO4b6qqdj2uIcwg7w4UPvXG4kipIodK70eQOgfF7bxf7Q/ERyPizUAaDUZGijQ5psbX0Oq1Ow/tQuG4tgbp+8jBp1cw3HUV6JKx2bQV4/XUIbEbCzGo8+vyQlT7ArXR61h8XHPHmika9p/maQR58PNCv2c4G1wvIYYpIJA+J7mPaRdpoQN/kRuNlrNjfalIyjcVEHt0zx+F/Us9lx6ZVJ4oyH2NbJhSdRfjRDTnLSu/QDqB8SPVHwdpMLNGZGTMIaKuBOV7eALHUNd3NZqDHulxRkMUtG1yDKRxa0GppU5nO8gpvx0vZ29j2LAszZiACQboiVzCKN+Ci1mYVpTiLWIsRa1jwVjIFtx+PCPKISyN8FccSt7tWtiVghWshQMWKohHmBUuwy7ZB1YMFY0qwYZXR4NLugqDKmuUwiRhVczDJHMoogWQrhhTLuEPiJWM9pwFdKmlUjkMkBOgQrgKoTbPaQMFIx/qOnlxWSe/EPJcGvIJqDQ3S7DUenuYs723xXd4W1avkY23I5z09mnmtE16zH2iO/cRNG+YHl4Wu19UslwCL5FO1sTnhDG2p7NwS4ZRmNdAMwd9BEfZvhf47jrmYzno4n4tS7tDh8kQcwtAo0t+9SgFydSauJsNdBZaH7Noz+yOeTUvlcSeNGsHzS4+uBpj2bD1Qj8KmxCi6NUYgkfhqaLrUwkiQr4V2x2pUWqsK8BcLaapWxkgfFYFkgo5ocOe7odyQY7sqNYzp/K78j81qWNXZIa6JXyOjCjZ7mGhBaRxHw4ovCvZTQ5iSDfd9dVpXMBs4AjgUNiNgtcCYzc7nfkfn6qDsqgTDbJiksQOIrQcOO5I9sdmR4i1gNSahvstPI10sbD5Js3NEcrqtO6tac7/mmuEx+Zwa51RpXdpThoktphaTPOP8AoBJb4Te1eG7yTPA7UxOHkEQmzgEBjH5nhzn+ABvMVJpWltFvBs4PIcylWi98xveh3HXTmVmdubIcXA5QQRqNbA1PHQ6ddEylsJrRd/39BFK+LI57RI4CSM5g6liQKUI6FafZ228PMPBKyv3XHK4ci1115vFggasy6XaCLC5oBw005Ig7OOVsjTQ1Fb3r/KefVaFkoloerCJWCJebbL2tiI2nLK5pDS7I/wATajcM1bXFrJxgvtDItPER+KP31Y4/AlUWRMVwo2PdKBiQuztvwTj91I13LR3+03RpcmsFEBCrWMXGq6NqBx1satESkxqC2ptlkLam53Afmg2l2Fcl2IkDQS40AWG2/tYOkactbERtpU9eqr2j2nL5BQucdzGgmg6BO9gdn3B5lmaK/wCW3UsB1rzUvnxXBT48gGzOy5cGvxA09mOtQP6uJTv9nAsLBMntVBaqxhSpE3OwUApJ2tgzthbxkPl4aV960hjSXbzKuiAFTV/LcKX3XoEuXiDOx/JCTtQGxwtaGhxMZoDrcUA0rvG+xTfsO7/Bsqb5pK9e8d+iUduHA5aaZWjjehsTxFE+7Dwf4KE8Q8//ACPS4uhsg7oo5UT3K4YVYlYI5ipdCjXQrhjStDWLJIgqXtTCeBDBqQZAYNCio3VUJsPVVxghLQ9lk2GBVDQWoxq49lUriMmiiSNrxRwBHNKZth0NY3UAqaEVNd1PRNXQELjWlBxsO1CjZ+OyEClBaldN1Ry3pzPPG45D4jahFAA6lSAeVOWh03fSYNrxRw894VH/AEuQGodmHCpFBSgtWlrbxopPFJO0NsmCY3ssXRudD7VKsynxBzHVrQfVislgMZRzosQwRuB8IPgaMxBIHLWnUcF6XsTaMuHP7yLMziNw13fXuSP7SHxOiMo7khwaGuPhfmcTuHtUDXXtSt61CMZc0wSXtGfGFoSai/DmP0VOIgAIrrrfTj8/ekmDxsjKlj7AaG4NRu4dQmmFxLpbFtHUqb1B4nl/dVcGhFKyhsQElWj4j0pyKcYbtBiYGt8edoAGV/i/92osoYeBtqn2ffzV+MhzCmv5WtZLtQaNJg+1kJcGSkRuo01rWM5gCKPH50WkgNRUGo4heVO2VUG96dLIXBieKwmflqKULgABxGhVY5PsRwPVtq7V7ttGipO/cOaxuNx75XCGIZnSaAaDQlxJ0ACGwu2XuDsxaS0PAdoTyB1oRWx4BN/s7bHWci8ge0E1Bowtq0DzzKcLyT/sNOoR4H2wuzseGbYAvdd7zck8BwATNzlZRVuC3qKRjcmyDlQ5qvIVRCYFkDdKdvYQDI8lwoXNqDucK3Hkm8aX9qP4TP8Ayt/4uWPLzBmjH8kZjtPgTGwEEkFtak1NPo+g1K1XYOH/AAEPST3SyBIe238Bv/ib/wAnLS9gP/QQ9Zf/ALpEvj9DZh4IlF0CIC+ctJnA3QqswoxyqQCCyQpfPhqJu9CTpWh0xdlVcjFe9Vv0QGIRvXzwoNVqKQGRAXAzkrGKa6g2QZEiYoiq2aoxiZIVssiiXX7NY4UdGwg6gtaQb1uCON1OJFNXaoFsX4rYkMgpJExw/E0H04JHjPs8w5vEXwn8JzN/2u/Iha5cXUjrMS/sziIQe7LHgihoBm4WDtNTvKTS4WUHKWkOJ0oQTyoV6YUi7UaM6rNkxqKtFoZG3TMdKcjsrvCRYjfU6LkuEDgAeJ+N0Ni/4n+o/BWDX64LOXBcTgy0ENuSR6a05lAYOeXCyGSB2UkDMKVa4A1o4J478yg8Tp5fkqRk0I4pmn2P9okT/DO3unferWM+erfP1WpZMHDM0hwOhBBB8wvEpd/Qrc/Zr/Dk/qHwWzHkcuGZpwS5RtC5QLl0qsqx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data:image/jpeg;base64,/9j/4AAQSkZJRgABAQAAAQABAAD/2wCEAAkGBhMSERUUEhIUFRUVFBQVFBUUFRQUFBQVFBQVFRQUFRUXHCYfFxkjGRQUHy8gJCcpLCwsFR4xNTAqNSYrLCkBCQoKDgwOGg8PGiwcHxwpKSwsLCwpKSwpKSksKSwpKSwsLCosKSwpLCwpKSkpKSwpLCkpKSksLCwpLCkpLCwpKf/AABEIAMkA+wMBIgACEQEDEQH/xAAcAAACAwEBAQEAAAAAAAAAAAAEBQIDBgEHAAj/xABDEAABAwIDBQUFBQYFAwUAAAABAAIDESEEEjEFQVFhcQYTIoGRMqGx0fAHUmLB4RQjM0Jy8SRDgpKyFRZzNKKjs8L/xAAaAQADAQEBAQAAAAAAAAAAAAABAgMEAAUG/8QAJREAAgICAgICAgMBAAAAAAAAAAECEQMSITEEQTJRBRMUIoFh/9oADAMBAAIRAxEAPwDLuiXAxE5FW8LEmbWiMcdVY2EjRdiRjAnbFSIQNBXJcOrabwp1U2MKZQQV8TZGyxKoxJkAhBNxCMjAKGbArGRHcukOg0MXDEuRSIyOKqkxxfJAgZmJ/LhksxWHTRFYubIoSSLskSokBWmDIyO98rI8YhVFy0JkGN4saif2io80gbLRMIJLBO50jscLkNMRJcdFV3yjKbBC57oRY+WNB3fKyORAZ1bC9cyYwousiUIyi4glCWwMTDDlCRhFMRQBnFIiWSpbHIrmSqqJtDAPXcyEEqn3iYmecuFEK4ohzqqvu140T1GcYjIlQxiIjTsB0tUS5XAKt7UEcygyqIK+kYuNVKFsIar4WVKHYU12dhqqc3Q8SLcFyR0OFTODB2Xz8LRZnKyyATDxCDxWCT1sVQoHDbijGVHSRj58DRBzYZa7F4FIsVBdehj5RjycCV8QVL2hM5IENJhloSINgDYwSiWm9AqjDRVhhFeaDVoaEtWGTYqgQpxV1S99uiHk1XJUNOewzZiKo/D3WfgddPcCU3ZOxlEi4nIdjVbEbpqAmHMKIiKDa5EROSjMIzKxr0M56kxydCMNbIp94hmKaNgowkLqhWpbHNQo6GSq83SjbsENYpgL5hXSuCSzL5cAU2tS9BKyxDyMoUcGKueKyKkBopgF1qdkYeyzOEb4ltNks8KjmY8A6KJWmEELrQvp52xtLnuDWjUnRZFbKdAj4qFWNjzBIMf29w49lrnje72R5VuVPZnb7DvIa4OYTpW48yty8bKo24sh/Ixt0pIZTQ0skePgutY/K9uZpBB3i6R42C6fE6dAyKzNPiVL404lwqHdhVti7MskJZIVQ+BOJMMh3wq1EbE0mG1S+eMjyWifAl08FnISQ8WARjQp1gXJayKwRuFKCRzHrDZRMipifZfOcqCBbZ1fFiEpdJRTjxKm+CiY379XRTJOMQicPOhYaHTJFPOgI5leHoWGjzyqJwr0MAro1BKx7GrHq0FBwyVRcQSSVFUy1rVcyNfRMRLGKDKIrbGvnwoprFJ0aRDMWQwUetdsweFIBFdPtnOsly8o6PA1asV2pxbpXEA+AeyN1tXHma08+S18xqxwvcXprQ2KzO2MECA616ndfjfoK06LZ+PhFS3l/hh8+UnHSP8Apg8TGRoL6D0vceqVSWNPU/JaXaMZBFW0JNBysd279EoGzy51GtJFQTY31r8D6dV7rkqPGjFpmm7LbbliYcgL2gXYXbgL0Jswb66arR7L2/DiwTE649phpmb1pYjmF92f7NZcMS9obUVqRa1834qC/CvReY7J2gYca8AkDvHCxrW9NetV5+TFDJK48M9PFmlBVLlHq02GQzsOi8Dj2yeEkZ/+Q4hXSwLPG4umaXUlaEc8CFfAnM0SEfEtiMj7FT4EuxOHs7otA6JL8Vh7O5pZIeDQgjb4Qvo5KFFOgoEDM2iUI0gmVme6W4eVGNcus6i2RDPdRE1VMjVzORGPEJhhJUmeKFHYR6myiHkLkYCl2Gejg9TsejDNap1XGLjylicycM9CmsEiRpjg5EZo6DHULkWwoDDlHRrLJGhMvYFcGquMK5oS0NZWY0zwZsgHojCyilzlaAXPdc5Wi5NBcnpxQcW+AXQ/2dY1cDR7HEE2FGuaAPMmteSjjNkZ3FxHJtLWpZeebe23jsVOyRjxhIIgO6YXjvHAWDn0qKn7ug56qz/una2LEjcJCAGn2nOAcWmzQ0mgJrc00Fgd6souNUQbUuzRjsg1zyXvADTf+ktIoOFzqdKb97Fm0dmYNhDpoRStaua51QKnwipJpu5gLy3avYrbuKp3rC4EgAd7GGsHIB1hx3rcdl/sbw8Ia/EDvZaVI/yw7gG08VOJ9FfdvtkdEukK9r/aOcYDBgopDmIGdxDAG1vvrew5a6rCdquz0mBmia8jM6MPq0ECtTX003aaL9D4DYMUIJZGB8bLwz7Ttqd/jXAAUiqytiTQ8f1V8Mm5URyKlY5wW0DLA14r3jBbKTYt0IBufJabYO32YmPUCRo8bf8A9AcD7lhNgPcIWtvlJv0P17kRJhO7dnicQ8OsRrU6/DTf5XXJNOQMcnFG/fEg54VRsDtE2ajJKNlppoH828+I+g0xEStBhl9oTyMQkwTOWNCSxq1EkxLiI0sxESe4iNLpolJorFixooi4nLpgXMlFMsW51F71Q+WigZULO1PnlE4d6AfIpwTKcpDpD6ByIzlBYOSqOCi5FUjKOcqy5dkUAihGdDkVhn0KFopxuVBTR4SQFMYlnMJiKJ5hZ6qEoloyGUYVyHiercyShrOSFRlE4iL8PUuYSS0AEvaGmooQajW3youPKP2VMWlQzZP1R2+gpbcHl08nfY0ukjbHYijGtFN3iygeIHXpovauyHdGFndnMQAxxtXM2xrS1T+ay3ajsbFij3jXGKU/zNJvxJFdfkED2d7NY7BuPd4ljmkaPDjU1r5HcTXfooL8n4zVylqwfpn65PYWlcmnawEuIAAqTwHFYSF2PLwZJ2Na1wtGLvGprX2dAPNIO2OEe9zXGWWlSchc/LW5rbw0uBQ/dCpi/JePlnpjdk54ZRVst7ZfbHE4PgwbXO9ppm0ZQihLKXPW3Kq8+wWw3SHM7TfU1rrv8k+wOx2srkaBXXT6ojWwgcBv4DX6+ivSWRpcGSX/AEBihyCgFhan0fr1UZJeWlvz3dNeSZHCn8uVvgPT81AYbNWjb0oOevv+N0qXsk2JsXIbG4IPtXqKc924rV7I7T5gI8QQH2AeaAPrpXg5Im4YFzmlniI0FzQAXA3i/PdXSpqx0QbEM7sobQZ6OLWkULWl1PDS1CT6rRBNc0BSo2UsiFlelPZMSYjwxyMcRXMwus9v34SK5TxYagai2jPGQOY4teCHDUFa4yUgNUCyoR7ERIUM96WQ8StzUPK1XOcoOCiy6F8saHcj5GoaSNRkyqQK4r5jl10ahlU2OhvgZk1Eiz+CfdOWmyjJlIoy4hdHZ1ff5ih0OnX0rKOQH5JrjMOJB4PESbAfBJTD7t/n+qaM/sSUfoKDVNjVRFiTWhbXoj4Gh2hBVlyTaolGxHYeQhUxx0RLAuaOGeGxCPjdVJYhRH4eZI4jKQY5qdbNwNWA779d/wAkmYtDsPFihbply1PEuzH3fmvN85N43ReDJ/sRrWnREQ4KqNa8UUK6X3r5aXjb8mrc7FggEJt3YYljtYgWp8CmDSd29GRR+GjhUHVW8Lx3iyrJD0SyPZUzyaSPIcpI8O+o+Fb+S+NDr5U5hajtV2VID5GNErdcuUmRpG9uU+L9N6ww2hGKtJew6EEFw5ggeLUC1Ny+4xPHlVp0zxcqlB/aDu8ABBFjShpv4HnopmcXoTW3s1PA0p9bkok2lG3/ADGG16OrTiHg+yevFHYZoeW5nBrRvJB8JvbfpXRaVhgubM+030jT7O7MN7qPFYkkEOOURE1oXZWkVuNSaXF0DisICSRvc4gB1C0EkAE7iGkaHj5143ttHPO6MSERxlojZm7uwaPE6oNia01sL0RsRa4VzAA73BzWX4PNK3poEbbGmtTL7R7LsPjDTG4V/eRnu3A7i5zQGnXfXeEHHgMREQA/NUNDHOOWN4qfBI0mjHXs9ppXUC5W8bA4UcBmHFt6jfQAF3uUDHA+oexzHDUgW55stQP9YQbpnRbMdBtEPLmkFr2Gj43Wcw8xw5r55T3b2yZXR54u5nDYyyKUNaZIwRYB7buAtap4ZQFnMFiM4oSM49pu8UNLjcm2svHknRSAU3MXGNUmy8UVOiVL4UxACqkAU2OhY6FUuhTF8aHkjStDWDwtoj2z2QgjUqFZ5orFi8yOabEkXAtT+yuje0gl1bjStzwqisRgKXFemg6hCugB1I110QbrsPfQPHRw/FffvUJMTlcMtrULuJ+PH1R/7JQeG+t73p+SAmwRBvWhNVSLEYVhO0QrSQW4jX03pzh8SyQVY4O6fJY2fDmpoVxkbgatcQRwO/kQq7E6N9AUWyHeFjsH2jkZTOA8ejvI7ytXsbbcU1muofuus7y4+SPDAxpAVZJi3RFrm2BcBJ/TQ099B5q0YVWSYQPaWu0Oo8wfyUcmNSTT9jxkfYbtIai2tUTJ2noPZOo/uk+HwZiNHaEuNfwkmg8qhMY5AaWF14GbF+qVVwaovZBcfaeo8IKJj7UuoPCfNLSANALXspslHJQtJ2g0Mh2kLyQ1p1+uqp2jsrD4m80LHGlQ+ha/n420d70PHOBQ0Avf80YMRu87cU+8l/aINV0xFiPs0wztJJRbwirXU5AkV96UYj7OsRH/AAMRGW3o2Rj2lv4Q5pPHWm9bCTG0FD+n6KbccHilabj1H19aq8fLzPqRN4o/R5uexm0GyZ2uw7T95pLq9Q+P5a670fhZ8dG6jocO8ilwZInm4HhcS9up4BbQ9elPrT5pBi5vGQ4kUPTofhf1rVaoebkpck5YIvtAju1zoz++wMwPGN8UldP56sO8bt4U4vtDwr6d5HiWjdngErQf9LifeiP2d2JygAULr8s1Q4V4ZgCfPlRtg9nCA0IqzeNS076+u7fU20W6PlTasz/x4fQsw/aPASHM2cMebVPeROPI56GnLOAk/ajYbJ/3sMzWytplkIytdTc6RgyHpVxW6G18OB4oq0NPYabcx8+KUbVxEMwyhmQXAId3ZHTLTKeYKaHkSk/ic8Sjymec4fb7onCLGNLHbpKeB3A9OYt0T8UpUXB0ITZ2wMO5ndueHWvW4J4kOrU8y5xWexPZPEYY1wr8zNTE+4p+AOoR7gtN2cpL2EFpXO6R0OBlLMxj01yEPpzoL09VyOIHS6Li12GM4y6AjCqnwJr3KrkhXahsVGJQ7tMjh1HuVOSHiymRiEnwjSCb1FxQa3FQfKp8k3niVPcqfyVDdMWRMeKAg+JtWWINCaCm43BHojJcGSKu3aChB33IO+x6IvZ+zXEggAht6Vf7VNwb9WVm2X9y8mmYWBaSba1oeFv7VWSMmaGjLYrCtrpuUMLgAPa+uSKY2SZ5pHat3VA10HUEH3K2bBPFK24g/ktFtKyVJsBOBpelaX9+iXzUBplrfzT/AC09L/qqHYJhdmd6c+a5SOcSrZvarEYegzZ2fckqQOjtW/DktZsvt1h5bPd3L+D/AGSeTxb1os3NgG0Otaem5LcTsot3XIr5JlMRxPQcV2lw4FQ7vKfcGZovT2zRo9Unh7SufOGMio02b425iXXFqU1qBfevP5IaE05HfSx3jQjkm2BxrJy2zWTRlpjBaHRzUFHMLQBrlrQ8XX0SZIKfDRybR6KzGOaaSNc228Wob66KxkgJIrcU9317kHsbDQYiPMI+7cDkfkJFHAA2IpmFCDe9DuR52PQhwcbUA0Nq1oTqvNyeJXMS6nfZwzOF+fnw+S6/FOFL23cf0UpKt1Fq0sgsSK2Fxz0r13LNGDTGbCZsQSPq6GZjS21wDbdbhSm75oTEMduJBA0O/wCuqj+zktuR5Ur63CtolyJbG0GKdlufPW/FASSl8g6UPUfHX4qmJ1NDXoRX0HQorDMO/fv+KVK3wEebOxDAKUpU3423gqzas1Gkg677H1+vVK2y5eq45xdqvW8fx5WnIy5Mi6RSZCd59SqyFeYlERL06XozIg2JFRSOApWo1ym460K4xqtYEutjWSDwTU5mni01HmCa+jggtpwUGembSr47ScPGz+Yf7kwDF3u11V0LomZU7byfxGkt++wEkf1x+0OoqmMMjJGh0bmvadHNII9yfmUObkkaHt56jmCkn/bsLZDJGHROJ8XdmjX/ANcZs7rY8wkbZWKKHRLncpg+GnA9K/AqoxqbKI7iMFVAYlmRrnHQAn0C0s0STbewebDyA2q076bxS6h0UXJVsPbUTI3Empru3Hn6rO43aYxMoYKgEtFa+ppxp5WTEbDijwzqk1q4A2r4ai7etf1Svshgs87t4Y0kdScta05lJjjHtBm37H7cPlAA0FhyRMUYOqvkgoqgKLYpWZ2qIS7BjfuyniPkbJVjezcjBVtXD8JNfT+60kGICt75TlBDxm0eegFp3g+twpvxWtdaUF+S2OOwEcntNHXQ+oWWx/ZV4dmjdnH3XGjugOhUtCqnZnnYZtTWv1zRWGwTWyCQyMja0HMR7TgRQsa2pzOIO4b6qqdj2uIcwg7w4UPvXG4kipIodK70eQOgfF7bxf7Q/ERyPizUAaDUZGijQ5psbX0Oq1Ow/tQuG4tgbp+8jBp1cw3HUV6JKx2bQV4/XUIbEbCzGo8+vyQlT7ArXR61h8XHPHmika9p/maQR58PNCv2c4G1wvIYYpIJA+J7mPaRdpoQN/kRuNlrNjfalIyjcVEHt0zx+F/Us9lx6ZVJ4oyH2NbJhSdRfjRDTnLSu/QDqB8SPVHwdpMLNGZGTMIaKuBOV7eALHUNd3NZqDHulxRkMUtG1yDKRxa0GppU5nO8gpvx0vZ29j2LAszZiACQboiVzCKN+Ci1mYVpTiLWIsRa1jwVjIFtx+PCPKISyN8FccSt7tWtiVghWshQMWKohHmBUuwy7ZB1YMFY0qwYZXR4NLugqDKmuUwiRhVczDJHMoogWQrhhTLuEPiJWM9pwFdKmlUjkMkBOgQrgKoTbPaQMFIx/qOnlxWSe/EPJcGvIJqDQ3S7DUenuYs723xXd4W1avkY23I5z09mnmtE16zH2iO/cRNG+YHl4Wu19UslwCL5FO1sTnhDG2p7NwS4ZRmNdAMwd9BEfZvhf47jrmYzno4n4tS7tDh8kQcwtAo0t+9SgFydSauJsNdBZaH7Noz+yOeTUvlcSeNGsHzS4+uBpj2bD1Qj8KmxCi6NUYgkfhqaLrUwkiQr4V2x2pUWqsK8BcLaapWxkgfFYFkgo5ocOe7odyQY7sqNYzp/K78j81qWNXZIa6JXyOjCjZ7mGhBaRxHw4ovCvZTQ5iSDfd9dVpXMBs4AjgUNiNgtcCYzc7nfkfn6qDsqgTDbJiksQOIrQcOO5I9sdmR4i1gNSahvstPI10sbD5Js3NEcrqtO6tac7/mmuEx+Zwa51RpXdpThoktphaTPOP8AoBJb4Te1eG7yTPA7UxOHkEQmzgEBjH5nhzn+ABvMVJpWltFvBs4PIcylWi98xveh3HXTmVmdubIcXA5QQRqNbA1PHQ6ddEylsJrRd/39BFK+LI57RI4CSM5g6liQKUI6FafZ228PMPBKyv3XHK4ci1115vFggasy6XaCLC5oBw005Ig7OOVsjTQ1Fb3r/KefVaFkoloerCJWCJebbL2tiI2nLK5pDS7I/wATajcM1bXFrJxgvtDItPER+KP31Y4/AlUWRMVwo2PdKBiQuztvwTj91I13LR3+03RpcmsFEBCrWMXGq6NqBx1satESkxqC2ptlkLam53Afmg2l2Fcl2IkDQS40AWG2/tYOkactbERtpU9eqr2j2nL5BQucdzGgmg6BO9gdn3B5lmaK/wCW3UsB1rzUvnxXBT48gGzOy5cGvxA09mOtQP6uJTv9nAsLBMntVBaqxhSpE3OwUApJ2tgzthbxkPl4aV960hjSXbzKuiAFTV/LcKX3XoEuXiDOx/JCTtQGxwtaGhxMZoDrcUA0rvG+xTfsO7/Bsqb5pK9e8d+iUduHA5aaZWjjehsTxFE+7Dwf4KE8Q8//ACPS4uhsg7oo5UT3K4YVYlYI5ipdCjXQrhjStDWLJIgqXtTCeBDBqQZAYNCio3VUJsPVVxghLQ9lk2GBVDQWoxq49lUriMmiiSNrxRwBHNKZth0NY3UAqaEVNd1PRNXQELjWlBxsO1CjZ+OyEClBaldN1Ry3pzPPG45D4jahFAA6lSAeVOWh03fSYNrxRw894VH/AEuQGodmHCpFBSgtWlrbxopPFJO0NsmCY3ssXRudD7VKsynxBzHVrQfVislgMZRzosQwRuB8IPgaMxBIHLWnUcF6XsTaMuHP7yLMziNw13fXuSP7SHxOiMo7khwaGuPhfmcTuHtUDXXtSt61CMZc0wSXtGfGFoSai/DmP0VOIgAIrrrfTj8/ekmDxsjKlj7AaG4NRu4dQmmFxLpbFtHUqb1B4nl/dVcGhFKyhsQElWj4j0pyKcYbtBiYGt8edoAGV/i/92osoYeBtqn2ffzV+MhzCmv5WtZLtQaNJg+1kJcGSkRuo01rWM5gCKPH50WkgNRUGo4heVO2VUG96dLIXBieKwmflqKULgABxGhVY5PsRwPVtq7V7ttGipO/cOaxuNx75XCGIZnSaAaDQlxJ0ACGwu2XuDsxaS0PAdoTyB1oRWx4BN/s7bHWci8ge0E1Bowtq0DzzKcLyT/sNOoR4H2wuzseGbYAvdd7zck8BwATNzlZRVuC3qKRjcmyDlQ5qvIVRCYFkDdKdvYQDI8lwoXNqDucK3Hkm8aX9qP4TP8Ayt/4uWPLzBmjH8kZjtPgTGwEEkFtak1NPo+g1K1XYOH/AAEPST3SyBIe238Bv/ib/wAnLS9gP/QQ9Zf/ALpEvj9DZh4IlF0CIC+ctJnA3QqswoxyqQCCyQpfPhqJu9CTpWh0xdlVcjFe9Vv0QGIRvXzwoNVqKQGRAXAzkrGKa6g2QZEiYoiq2aoxiZIVssiiXX7NY4UdGwg6gtaQb1uCON1OJFNXaoFsX4rYkMgpJExw/E0H04JHjPs8w5vEXwn8JzN/2u/Iha5cXUjrMS/sziIQe7LHgihoBm4WDtNTvKTS4WUHKWkOJ0oQTyoV6YUi7UaM6rNkxqKtFoZG3TMdKcjsrvCRYjfU6LkuEDgAeJ+N0Ni/4n+o/BWDX64LOXBcTgy0ENuSR6a05lAYOeXCyGSB2UkDMKVa4A1o4J478yg8Tp5fkqRk0I4pmn2P9okT/DO3unferWM+erfP1WpZMHDM0hwOhBBB8wvEpd/Qrc/Zr/Dk/qHwWzHkcuGZpwS5RtC5QLl0qsqx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data:image/jpeg;base64,/9j/4AAQSkZJRgABAQAAAQABAAD/2wCEAAkGBhMSERUUEhIUFRUVFBQVFBUUFRQUFBQVFBQVFRQUFRUXHCYfFxkjGRQUHy8gJCcpLCwsFR4xNTAqNSYrLCkBCQoKDgwOGg8PGiwcHxwpKSwsLCwpKSwpKSksKSwpKSwsLCosKSwpLCwpKSkpKSwpLCkpKSksLCwpLCkpLCwpKf/AABEIAMkA+wMBIgACEQEDEQH/xAAcAAACAwEBAQEAAAAAAAAAAAAEBQIDBgEHAAj/xABDEAABAwIDBQUFBQYFAwUAAAABAAIDESEEEjEFQVFhcQYTIoGRMqGx0fAHUmLB4RQjM0Jy8SRDgpKyFRZzNKKjs8L/xAAaAQADAQEBAQAAAAAAAAAAAAABAgMEAAUG/8QAJREAAgICAgICAgMBAAAAAAAAAAECEQMSITEEQTJRBRMUIoFh/9oADAMBAAIRAxEAPwDLuiXAxE5FW8LEmbWiMcdVY2EjRdiRjAnbFSIQNBXJcOrabwp1U2MKZQQV8TZGyxKoxJkAhBNxCMjAKGbArGRHcukOg0MXDEuRSIyOKqkxxfJAgZmJ/LhksxWHTRFYubIoSSLskSokBWmDIyO98rI8YhVFy0JkGN4saif2io80gbLRMIJLBO50jscLkNMRJcdFV3yjKbBC57oRY+WNB3fKyORAZ1bC9cyYwousiUIyi4glCWwMTDDlCRhFMRQBnFIiWSpbHIrmSqqJtDAPXcyEEqn3iYmecuFEK4ohzqqvu140T1GcYjIlQxiIjTsB0tUS5XAKt7UEcygyqIK+kYuNVKFsIar4WVKHYU12dhqqc3Q8SLcFyR0OFTODB2Xz8LRZnKyyATDxCDxWCT1sVQoHDbijGVHSRj58DRBzYZa7F4FIsVBdehj5RjycCV8QVL2hM5IENJhloSINgDYwSiWm9AqjDRVhhFeaDVoaEtWGTYqgQpxV1S99uiHk1XJUNOewzZiKo/D3WfgddPcCU3ZOxlEi4nIdjVbEbpqAmHMKIiKDa5EROSjMIzKxr0M56kxydCMNbIp94hmKaNgowkLqhWpbHNQo6GSq83SjbsENYpgL5hXSuCSzL5cAU2tS9BKyxDyMoUcGKueKyKkBopgF1qdkYeyzOEb4ltNks8KjmY8A6KJWmEELrQvp52xtLnuDWjUnRZFbKdAj4qFWNjzBIMf29w49lrnje72R5VuVPZnb7DvIa4OYTpW48yty8bKo24sh/Ixt0pIZTQ0skePgutY/K9uZpBB3i6R42C6fE6dAyKzNPiVL404lwqHdhVti7MskJZIVQ+BOJMMh3wq1EbE0mG1S+eMjyWifAl08FnISQ8WARjQp1gXJayKwRuFKCRzHrDZRMipifZfOcqCBbZ1fFiEpdJRTjxKm+CiY379XRTJOMQicPOhYaHTJFPOgI5leHoWGjzyqJwr0MAro1BKx7GrHq0FBwyVRcQSSVFUy1rVcyNfRMRLGKDKIrbGvnwoprFJ0aRDMWQwUetdsweFIBFdPtnOsly8o6PA1asV2pxbpXEA+AeyN1tXHma08+S18xqxwvcXprQ2KzO2MECA616ndfjfoK06LZ+PhFS3l/hh8+UnHSP8Apg8TGRoL6D0vceqVSWNPU/JaXaMZBFW0JNBysd279EoGzy51GtJFQTY31r8D6dV7rkqPGjFpmm7LbbliYcgL2gXYXbgL0Jswb66arR7L2/DiwTE649phpmb1pYjmF92f7NZcMS9obUVqRa1834qC/CvReY7J2gYca8AkDvHCxrW9NetV5+TFDJK48M9PFmlBVLlHq02GQzsOi8Dj2yeEkZ/+Q4hXSwLPG4umaXUlaEc8CFfAnM0SEfEtiMj7FT4EuxOHs7otA6JL8Vh7O5pZIeDQgjb4Qvo5KFFOgoEDM2iUI0gmVme6W4eVGNcus6i2RDPdRE1VMjVzORGPEJhhJUmeKFHYR6myiHkLkYCl2Gejg9TsejDNap1XGLjylicycM9CmsEiRpjg5EZo6DHULkWwoDDlHRrLJGhMvYFcGquMK5oS0NZWY0zwZsgHojCyilzlaAXPdc5Wi5NBcnpxQcW+AXQ/2dY1cDR7HEE2FGuaAPMmteSjjNkZ3FxHJtLWpZeebe23jsVOyRjxhIIgO6YXjvHAWDn0qKn7ug56qz/una2LEjcJCAGn2nOAcWmzQ0mgJrc00Fgd6souNUQbUuzRjsg1zyXvADTf+ktIoOFzqdKb97Fm0dmYNhDpoRStaua51QKnwipJpu5gLy3avYrbuKp3rC4EgAd7GGsHIB1hx3rcdl/sbw8Ia/EDvZaVI/yw7gG08VOJ9FfdvtkdEukK9r/aOcYDBgopDmIGdxDAG1vvrew5a6rCdquz0mBmia8jM6MPq0ECtTX003aaL9D4DYMUIJZGB8bLwz7Ttqd/jXAAUiqytiTQ8f1V8Mm5URyKlY5wW0DLA14r3jBbKTYt0IBufJabYO32YmPUCRo8bf8A9AcD7lhNgPcIWtvlJv0P17kRJhO7dnicQ8OsRrU6/DTf5XXJNOQMcnFG/fEg54VRsDtE2ajJKNlppoH828+I+g0xEStBhl9oTyMQkwTOWNCSxq1EkxLiI0sxESe4iNLpolJorFixooi4nLpgXMlFMsW51F71Q+WigZULO1PnlE4d6AfIpwTKcpDpD6ByIzlBYOSqOCi5FUjKOcqy5dkUAihGdDkVhn0KFopxuVBTR4SQFMYlnMJiKJ5hZ6qEoloyGUYVyHiercyShrOSFRlE4iL8PUuYSS0AEvaGmooQajW3youPKP2VMWlQzZP1R2+gpbcHl08nfY0ukjbHYijGtFN3iygeIHXpovauyHdGFndnMQAxxtXM2xrS1T+ay3ajsbFij3jXGKU/zNJvxJFdfkED2d7NY7BuPd4ljmkaPDjU1r5HcTXfooL8n4zVylqwfpn65PYWlcmnawEuIAAqTwHFYSF2PLwZJ2Na1wtGLvGprX2dAPNIO2OEe9zXGWWlSchc/LW5rbw0uBQ/dCpi/JePlnpjdk54ZRVst7ZfbHE4PgwbXO9ppm0ZQihLKXPW3Kq8+wWw3SHM7TfU1rrv8k+wOx2srkaBXXT6ojWwgcBv4DX6+ivSWRpcGSX/AEBihyCgFhan0fr1UZJeWlvz3dNeSZHCn8uVvgPT81AYbNWjb0oOevv+N0qXsk2JsXIbG4IPtXqKc924rV7I7T5gI8QQH2AeaAPrpXg5Im4YFzmlniI0FzQAXA3i/PdXSpqx0QbEM7sobQZ6OLWkULWl1PDS1CT6rRBNc0BSo2UsiFlelPZMSYjwxyMcRXMwus9v34SK5TxYagai2jPGQOY4teCHDUFa4yUgNUCyoR7ERIUM96WQ8StzUPK1XOcoOCiy6F8saHcj5GoaSNRkyqQK4r5jl10ahlU2OhvgZk1Eiz+CfdOWmyjJlIoy4hdHZ1ff5ih0OnX0rKOQH5JrjMOJB4PESbAfBJTD7t/n+qaM/sSUfoKDVNjVRFiTWhbXoj4Gh2hBVlyTaolGxHYeQhUxx0RLAuaOGeGxCPjdVJYhRH4eZI4jKQY5qdbNwNWA779d/wAkmYtDsPFihbply1PEuzH3fmvN85N43ReDJ/sRrWnREQ4KqNa8UUK6X3r5aXjb8mrc7FggEJt3YYljtYgWp8CmDSd29GRR+GjhUHVW8Lx3iyrJD0SyPZUzyaSPIcpI8O+o+Fb+S+NDr5U5hajtV2VID5GNErdcuUmRpG9uU+L9N6ww2hGKtJew6EEFw5ggeLUC1Ny+4xPHlVp0zxcqlB/aDu8ABBFjShpv4HnopmcXoTW3s1PA0p9bkok2lG3/ADGG16OrTiHg+yevFHYZoeW5nBrRvJB8JvbfpXRaVhgubM+030jT7O7MN7qPFYkkEOOURE1oXZWkVuNSaXF0DisICSRvc4gB1C0EkAE7iGkaHj5143ttHPO6MSERxlojZm7uwaPE6oNia01sL0RsRa4VzAA73BzWX4PNK3poEbbGmtTL7R7LsPjDTG4V/eRnu3A7i5zQGnXfXeEHHgMREQA/NUNDHOOWN4qfBI0mjHXs9ppXUC5W8bA4UcBmHFt6jfQAF3uUDHA+oexzHDUgW55stQP9YQbpnRbMdBtEPLmkFr2Gj43Wcw8xw5r55T3b2yZXR54u5nDYyyKUNaZIwRYB7buAtap4ZQFnMFiM4oSM49pu8UNLjcm2svHknRSAU3MXGNUmy8UVOiVL4UxACqkAU2OhY6FUuhTF8aHkjStDWDwtoj2z2QgjUqFZ5orFi8yOabEkXAtT+yuje0gl1bjStzwqisRgKXFemg6hCugB1I110QbrsPfQPHRw/FffvUJMTlcMtrULuJ+PH1R/7JQeG+t73p+SAmwRBvWhNVSLEYVhO0QrSQW4jX03pzh8SyQVY4O6fJY2fDmpoVxkbgatcQRwO/kQq7E6N9AUWyHeFjsH2jkZTOA8ejvI7ytXsbbcU1muofuus7y4+SPDAxpAVZJi3RFrm2BcBJ/TQ099B5q0YVWSYQPaWu0Oo8wfyUcmNSTT9jxkfYbtIai2tUTJ2noPZOo/uk+HwZiNHaEuNfwkmg8qhMY5AaWF14GbF+qVVwaovZBcfaeo8IKJj7UuoPCfNLSANALXspslHJQtJ2g0Mh2kLyQ1p1+uqp2jsrD4m80LHGlQ+ha/n420d70PHOBQ0Avf80YMRu87cU+8l/aINV0xFiPs0wztJJRbwirXU5AkV96UYj7OsRH/AAMRGW3o2Rj2lv4Q5pPHWm9bCTG0FD+n6KbccHilabj1H19aq8fLzPqRN4o/R5uexm0GyZ2uw7T95pLq9Q+P5a670fhZ8dG6jocO8ilwZInm4HhcS9up4BbQ9elPrT5pBi5vGQ4kUPTofhf1rVaoebkpck5YIvtAju1zoz++wMwPGN8UldP56sO8bt4U4vtDwr6d5HiWjdngErQf9LifeiP2d2JygAULr8s1Q4V4ZgCfPlRtg9nCA0IqzeNS076+u7fU20W6PlTasz/x4fQsw/aPASHM2cMebVPeROPI56GnLOAk/ajYbJ/3sMzWytplkIytdTc6RgyHpVxW6G18OB4oq0NPYabcx8+KUbVxEMwyhmQXAId3ZHTLTKeYKaHkSk/ic8Sjymec4fb7onCLGNLHbpKeB3A9OYt0T8UpUXB0ITZ2wMO5ndueHWvW4J4kOrU8y5xWexPZPEYY1wr8zNTE+4p+AOoR7gtN2cpL2EFpXO6R0OBlLMxj01yEPpzoL09VyOIHS6Li12GM4y6AjCqnwJr3KrkhXahsVGJQ7tMjh1HuVOSHiymRiEnwjSCb1FxQa3FQfKp8k3niVPcqfyVDdMWRMeKAg+JtWWINCaCm43BHojJcGSKu3aChB33IO+x6IvZ+zXEggAht6Vf7VNwb9WVm2X9y8mmYWBaSba1oeFv7VWSMmaGjLYrCtrpuUMLgAPa+uSKY2SZ5pHat3VA10HUEH3K2bBPFK24g/ktFtKyVJsBOBpelaX9+iXzUBplrfzT/AC09L/qqHYJhdmd6c+a5SOcSrZvarEYegzZ2fckqQOjtW/DktZsvt1h5bPd3L+D/AGSeTxb1os3NgG0Otaem5LcTsot3XIr5JlMRxPQcV2lw4FQ7vKfcGZovT2zRo9Unh7SufOGMio02b425iXXFqU1qBfevP5IaE05HfSx3jQjkm2BxrJy2zWTRlpjBaHRzUFHMLQBrlrQ8XX0SZIKfDRybR6KzGOaaSNc228Wob66KxkgJIrcU9317kHsbDQYiPMI+7cDkfkJFHAA2IpmFCDe9DuR52PQhwcbUA0Nq1oTqvNyeJXMS6nfZwzOF+fnw+S6/FOFL23cf0UpKt1Fq0sgsSK2Fxz0r13LNGDTGbCZsQSPq6GZjS21wDbdbhSm75oTEMduJBA0O/wCuqj+zktuR5Ur63CtolyJbG0GKdlufPW/FASSl8g6UPUfHX4qmJ1NDXoRX0HQorDMO/fv+KVK3wEebOxDAKUpU3423gqzas1Gkg677H1+vVK2y5eq45xdqvW8fx5WnIy5Mi6RSZCd59SqyFeYlERL06XozIg2JFRSOApWo1ym460K4xqtYEutjWSDwTU5mni01HmCa+jggtpwUGembSr47ScPGz+Yf7kwDF3u11V0LomZU7byfxGkt++wEkf1x+0OoqmMMjJGh0bmvadHNII9yfmUObkkaHt56jmCkn/bsLZDJGHROJ8XdmjX/ANcZs7rY8wkbZWKKHRLncpg+GnA9K/AqoxqbKI7iMFVAYlmRrnHQAn0C0s0STbewebDyA2q076bxS6h0UXJVsPbUTI3Empru3Hn6rO43aYxMoYKgEtFa+ppxp5WTEbDijwzqk1q4A2r4ai7etf1Svshgs87t4Y0kdScta05lJjjHtBm37H7cPlAA0FhyRMUYOqvkgoqgKLYpWZ2qIS7BjfuyniPkbJVjezcjBVtXD8JNfT+60kGICt75TlBDxm0eegFp3g+twpvxWtdaUF+S2OOwEcntNHXQ+oWWx/ZV4dmjdnH3XGjugOhUtCqnZnnYZtTWv1zRWGwTWyCQyMja0HMR7TgRQsa2pzOIO4b6qqdj2uIcwg7w4UPvXG4kipIodK70eQOgfF7bxf7Q/ERyPizUAaDUZGijQ5psbX0Oq1Ow/tQuG4tgbp+8jBp1cw3HUV6JKx2bQV4/XUIbEbCzGo8+vyQlT7ArXR61h8XHPHmika9p/maQR58PNCv2c4G1wvIYYpIJA+J7mPaRdpoQN/kRuNlrNjfalIyjcVEHt0zx+F/Us9lx6ZVJ4oyH2NbJhSdRfjRDTnLSu/QDqB8SPVHwdpMLNGZGTMIaKuBOV7eALHUNd3NZqDHulxRkMUtG1yDKRxa0GppU5nO8gpvx0vZ29j2LAszZiACQboiVzCKN+Ci1mYVpTiLWIsRa1jwVjIFtx+PCPKISyN8FccSt7tWtiVghWshQMWKohHmBUuwy7ZB1YMFY0qwYZXR4NLugqDKmuUwiRhVczDJHMoogWQrhhTLuEPiJWM9pwFdKmlUjkMkBOgQrgKoTbPaQMFIx/qOnlxWSe/EPJcGvIJqDQ3S7DUenuYs723xXd4W1avkY23I5z09mnmtE16zH2iO/cRNG+YHl4Wu19UslwCL5FO1sTnhDG2p7NwS4ZRmNdAMwd9BEfZvhf47jrmYzno4n4tS7tDh8kQcwtAo0t+9SgFydSauJsNdBZaH7Noz+yOeTUvlcSeNGsHzS4+uBpj2bD1Qj8KmxCi6NUYgkfhqaLrUwkiQr4V2x2pUWqsK8BcLaapWxkgfFYFkgo5ocOe7odyQY7sqNYzp/K78j81qWNXZIa6JXyOjCjZ7mGhBaRxHw4ovCvZTQ5iSDfd9dVpXMBs4AjgUNiNgtcCYzc7nfkfn6qDsqgTDbJiksQOIrQcOO5I9sdmR4i1gNSahvstPI10sbD5Js3NEcrqtO6tac7/mmuEx+Zwa51RpXdpThoktphaTPOP8AoBJb4Te1eG7yTPA7UxOHkEQmzgEBjH5nhzn+ABvMVJpWltFvBs4PIcylWi98xveh3HXTmVmdubIcXA5QQRqNbA1PHQ6ddEylsJrRd/39BFK+LI57RI4CSM5g6liQKUI6FafZ228PMPBKyv3XHK4ci1115vFggasy6XaCLC5oBw005Ig7OOVsjTQ1Fb3r/KefVaFkoloerCJWCJebbL2tiI2nLK5pDS7I/wATajcM1bXFrJxgvtDItPER+KP31Y4/AlUWRMVwo2PdKBiQuztvwTj91I13LR3+03RpcmsFEBCrWMXGq6NqBx1satESkxqC2ptlkLam53Afmg2l2Fcl2IkDQS40AWG2/tYOkactbERtpU9eqr2j2nL5BQucdzGgmg6BO9gdn3B5lmaK/wCW3UsB1rzUvnxXBT48gGzOy5cGvxA09mOtQP6uJTv9nAsLBMntVBaqxhSpE3OwUApJ2tgzthbxkPl4aV960hjSXbzKuiAFTV/LcKX3XoEuXiDOx/JCTtQGxwtaGhxMZoDrcUA0rvG+xTfsO7/Bsqb5pK9e8d+iUduHA5aaZWjjehsTxFE+7Dwf4KE8Q8//ACPS4uhsg7oo5UT3K4YVYlYI5ipdCjXQrhjStDWLJIgqXtTCeBDBqQZAYNCio3VUJsPVVxghLQ9lk2GBVDQWoxq49lUriMmiiSNrxRwBHNKZth0NY3UAqaEVNd1PRNXQELjWlBxsO1CjZ+OyEClBaldN1Ry3pzPPG45D4jahFAA6lSAeVOWh03fSYNrxRw894VH/AEuQGodmHCpFBSgtWlrbxopPFJO0NsmCY3ssXRudD7VKsynxBzHVrQfVislgMZRzosQwRuB8IPgaMxBIHLWnUcF6XsTaMuHP7yLMziNw13fXuSP7SHxOiMo7khwaGuPhfmcTuHtUDXXtSt61CMZc0wSXtGfGFoSai/DmP0VOIgAIrrrfTj8/ekmDxsjKlj7AaG4NRu4dQmmFxLpbFtHUqb1B4nl/dVcGhFKyhsQElWj4j0pyKcYbtBiYGt8edoAGV/i/92osoYeBtqn2ffzV+MhzCmv5WtZLtQaNJg+1kJcGSkRuo01rWM5gCKPH50WkgNRUGo4heVO2VUG96dLIXBieKwmflqKULgABxGhVY5PsRwPVtq7V7ttGipO/cOaxuNx75XCGIZnSaAaDQlxJ0ACGwu2XuDsxaS0PAdoTyB1oRWx4BN/s7bHWci8ge0E1Bowtq0DzzKcLyT/sNOoR4H2wuzseGbYAvdd7zck8BwATNzlZRVuC3qKRjcmyDlQ5qvIVRCYFkDdKdvYQDI8lwoXNqDucK3Hkm8aX9qP4TP8Ayt/4uWPLzBmjH8kZjtPgTGwEEkFtak1NPo+g1K1XYOH/AAEPST3SyBIe238Bv/ib/wAnLS9gP/QQ9Zf/ALpEvj9DZh4IlF0CIC+ctJnA3QqswoxyqQCCyQpfPhqJu9CTpWh0xdlVcjFe9Vv0QGIRvXzwoNVqKQGRAXAzkrGKa6g2QZEiYoiq2aoxiZIVssiiXX7NY4UdGwg6gtaQb1uCON1OJFNXaoFsX4rYkMgpJExw/E0H04JHjPs8w5vEXwn8JzN/2u/Iha5cXUjrMS/sziIQe7LHgihoBm4WDtNTvKTS4WUHKWkOJ0oQTyoV6YUi7UaM6rNkxqKtFoZG3TMdKcjsrvCRYjfU6LkuEDgAeJ+N0Ni/4n+o/BWDX64LOXBcTgy0ENuSR6a05lAYOeXCyGSB2UkDMKVa4A1o4J478yg8Tp5fkqRk0I4pmn2P9okT/DO3unferWM+erfP1WpZMHDM0hwOhBBB8wvEpd/Qrc/Zr/Dk/qHwWzHkcuGZpwS5RtC5QLl0qsqx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data:image/jpeg;base64,/9j/4AAQSkZJRgABAQAAAQABAAD/2wCEAAkGBhMSERUUEhIUFRUVFBQVFBUUFRQUFBQVFBQVFRQUFRUXHCYfFxkjGRQUHy8gJCcpLCwsFR4xNTAqNSYrLCkBCQoKDgwOGg8PGiwcHxwpKSwsLCwpKSwpKSksKSwpKSwsLCosKSwpLCwpKSkpKSwpLCkpKSksLCwpLCkpLCwpKf/AABEIAMkA+wMBIgACEQEDEQH/xAAcAAACAwEBAQEAAAAAAAAAAAAEBQIDBgEHAAj/xABDEAABAwIDBQUFBQYFAwUAAAABAAIDESEEEjEFQVFhcQYTIoGRMqGx0fAHUmLB4RQjM0Jy8SRDgpKyFRZzNKKjs8L/xAAaAQADAQEBAQAAAAAAAAAAAAABAgMEAAUG/8QAJREAAgICAgICAgMBAAAAAAAAAAECEQMSITEEQTJRBRMUIoFh/9oADAMBAAIRAxEAPwDLuiXAxE5FW8LEmbWiMcdVY2EjRdiRjAnbFSIQNBXJcOrabwp1U2MKZQQV8TZGyxKoxJkAhBNxCMjAKGbArGRHcukOg0MXDEuRSIyOKqkxxfJAgZmJ/LhksxWHTRFYubIoSSLskSokBWmDIyO98rI8YhVFy0JkGN4saif2io80gbLRMIJLBO50jscLkNMRJcdFV3yjKbBC57oRY+WNB3fKyORAZ1bC9cyYwousiUIyi4glCWwMTDDlCRhFMRQBnFIiWSpbHIrmSqqJtDAPXcyEEqn3iYmecuFEK4ohzqqvu140T1GcYjIlQxiIjTsB0tUS5XAKt7UEcygyqIK+kYuNVKFsIar4WVKHYU12dhqqc3Q8SLcFyR0OFTODB2Xz8LRZnKyyATDxCDxWCT1sVQoHDbijGVHSRj58DRBzYZa7F4FIsVBdehj5RjycCV8QVL2hM5IENJhloSINgDYwSiWm9AqjDRVhhFeaDVoaEtWGTYqgQpxV1S99uiHk1XJUNOewzZiKo/D3WfgddPcCU3ZOxlEi4nIdjVbEbpqAmHMKIiKDa5EROSjMIzKxr0M56kxydCMNbIp94hmKaNgowkLqhWpbHNQo6GSq83SjbsENYpgL5hXSuCSzL5cAU2tS9BKyxDyMoUcGKueKyKkBopgF1qdkYeyzOEb4ltNks8KjmY8A6KJWmEELrQvp52xtLnuDWjUnRZFbKdAj4qFWNjzBIMf29w49lrnje72R5VuVPZnb7DvIa4OYTpW48yty8bKo24sh/Ixt0pIZTQ0skePgutY/K9uZpBB3i6R42C6fE6dAyKzNPiVL404lwqHdhVti7MskJZIVQ+BOJMMh3wq1EbE0mG1S+eMjyWifAl08FnISQ8WARjQp1gXJayKwRuFKCRzHrDZRMipifZfOcqCBbZ1fFiEpdJRTjxKm+CiY379XRTJOMQicPOhYaHTJFPOgI5leHoWGjzyqJwr0MAro1BKx7GrHq0FBwyVRcQSSVFUy1rVcyNfRMRLGKDKIrbGvnwoprFJ0aRDMWQwUetdsweFIBFdPtnOsly8o6PA1asV2pxbpXEA+AeyN1tXHma08+S18xqxwvcXprQ2KzO2MECA616ndfjfoK06LZ+PhFS3l/hh8+UnHSP8Apg8TGRoL6D0vceqVSWNPU/JaXaMZBFW0JNBysd279EoGzy51GtJFQTY31r8D6dV7rkqPGjFpmm7LbbliYcgL2gXYXbgL0Jswb66arR7L2/DiwTE649phpmb1pYjmF92f7NZcMS9obUVqRa1834qC/CvReY7J2gYca8AkDvHCxrW9NetV5+TFDJK48M9PFmlBVLlHq02GQzsOi8Dj2yeEkZ/+Q4hXSwLPG4umaXUlaEc8CFfAnM0SEfEtiMj7FT4EuxOHs7otA6JL8Vh7O5pZIeDQgjb4Qvo5KFFOgoEDM2iUI0gmVme6W4eVGNcus6i2RDPdRE1VMjVzORGPEJhhJUmeKFHYR6myiHkLkYCl2Gejg9TsejDNap1XGLjylicycM9CmsEiRpjg5EZo6DHULkWwoDDlHRrLJGhMvYFcGquMK5oS0NZWY0zwZsgHojCyilzlaAXPdc5Wi5NBcnpxQcW+AXQ/2dY1cDR7HEE2FGuaAPMmteSjjNkZ3FxHJtLWpZeebe23jsVOyRjxhIIgO6YXjvHAWDn0qKn7ug56qz/una2LEjcJCAGn2nOAcWmzQ0mgJrc00Fgd6souNUQbUuzRjsg1zyXvADTf+ktIoOFzqdKb97Fm0dmYNhDpoRStaua51QKnwipJpu5gLy3avYrbuKp3rC4EgAd7GGsHIB1hx3rcdl/sbw8Ia/EDvZaVI/yw7gG08VOJ9FfdvtkdEukK9r/aOcYDBgopDmIGdxDAG1vvrew5a6rCdquz0mBmia8jM6MPq0ECtTX003aaL9D4DYMUIJZGB8bLwz7Ttqd/jXAAUiqytiTQ8f1V8Mm5URyKlY5wW0DLA14r3jBbKTYt0IBufJabYO32YmPUCRo8bf8A9AcD7lhNgPcIWtvlJv0P17kRJhO7dnicQ8OsRrU6/DTf5XXJNOQMcnFG/fEg54VRsDtE2ajJKNlppoH828+I+g0xEStBhl9oTyMQkwTOWNCSxq1EkxLiI0sxESe4iNLpolJorFixooi4nLpgXMlFMsW51F71Q+WigZULO1PnlE4d6AfIpwTKcpDpD6ByIzlBYOSqOCi5FUjKOcqy5dkUAihGdDkVhn0KFopxuVBTR4SQFMYlnMJiKJ5hZ6qEoloyGUYVyHiercyShrOSFRlE4iL8PUuYSS0AEvaGmooQajW3youPKP2VMWlQzZP1R2+gpbcHl08nfY0ukjbHYijGtFN3iygeIHXpovauyHdGFndnMQAxxtXM2xrS1T+ay3ajsbFij3jXGKU/zNJvxJFdfkED2d7NY7BuPd4ljmkaPDjU1r5HcTXfooL8n4zVylqwfpn65PYWlcmnawEuIAAqTwHFYSF2PLwZJ2Na1wtGLvGprX2dAPNIO2OEe9zXGWWlSchc/LW5rbw0uBQ/dCpi/JePlnpjdk54ZRVst7ZfbHE4PgwbXO9ppm0ZQihLKXPW3Kq8+wWw3SHM7TfU1rrv8k+wOx2srkaBXXT6ojWwgcBv4DX6+ivSWRpcGSX/AEBihyCgFhan0fr1UZJeWlvz3dNeSZHCn8uVvgPT81AYbNWjb0oOevv+N0qXsk2JsXIbG4IPtXqKc924rV7I7T5gI8QQH2AeaAPrpXg5Im4YFzmlniI0FzQAXA3i/PdXSpqx0QbEM7sobQZ6OLWkULWl1PDS1CT6rRBNc0BSo2UsiFlelPZMSYjwxyMcRXMwus9v34SK5TxYagai2jPGQOY4teCHDUFa4yUgNUCyoR7ERIUM96WQ8StzUPK1XOcoOCiy6F8saHcj5GoaSNRkyqQK4r5jl10ahlU2OhvgZk1Eiz+CfdOWmyjJlIoy4hdHZ1ff5ih0OnX0rKOQH5JrjMOJB4PESbAfBJTD7t/n+qaM/sSUfoKDVNjVRFiTWhbXoj4Gh2hBVlyTaolGxHYeQhUxx0RLAuaOGeGxCPjdVJYhRH4eZI4jKQY5qdbNwNWA779d/wAkmYtDsPFihbply1PEuzH3fmvN85N43ReDJ/sRrWnREQ4KqNa8UUK6X3r5aXjb8mrc7FggEJt3YYljtYgWp8CmDSd29GRR+GjhUHVW8Lx3iyrJD0SyPZUzyaSPIcpI8O+o+Fb+S+NDr5U5hajtV2VID5GNErdcuUmRpG9uU+L9N6ww2hGKtJew6EEFw5ggeLUC1Ny+4xPHlVp0zxcqlB/aDu8ABBFjShpv4HnopmcXoTW3s1PA0p9bkok2lG3/ADGG16OrTiHg+yevFHYZoeW5nBrRvJB8JvbfpXRaVhgubM+030jT7O7MN7qPFYkkEOOURE1oXZWkVuNSaXF0DisICSRvc4gB1C0EkAE7iGkaHj5143ttHPO6MSERxlojZm7uwaPE6oNia01sL0RsRa4VzAA73BzWX4PNK3poEbbGmtTL7R7LsPjDTG4V/eRnu3A7i5zQGnXfXeEHHgMREQA/NUNDHOOWN4qfBI0mjHXs9ppXUC5W8bA4UcBmHFt6jfQAF3uUDHA+oexzHDUgW55stQP9YQbpnRbMdBtEPLmkFr2Gj43Wcw8xw5r55T3b2yZXR54u5nDYyyKUNaZIwRYB7buAtap4ZQFnMFiM4oSM49pu8UNLjcm2svHknRSAU3MXGNUmy8UVOiVL4UxACqkAU2OhY6FUuhTF8aHkjStDWDwtoj2z2QgjUqFZ5orFi8yOabEkXAtT+yuje0gl1bjStzwqisRgKXFemg6hCugB1I110QbrsPfQPHRw/FffvUJMTlcMtrULuJ+PH1R/7JQeG+t73p+SAmwRBvWhNVSLEYVhO0QrSQW4jX03pzh8SyQVY4O6fJY2fDmpoVxkbgatcQRwO/kQq7E6N9AUWyHeFjsH2jkZTOA8ejvI7ytXsbbcU1muofuus7y4+SPDAxpAVZJi3RFrm2BcBJ/TQ099B5q0YVWSYQPaWu0Oo8wfyUcmNSTT9jxkfYbtIai2tUTJ2noPZOo/uk+HwZiNHaEuNfwkmg8qhMY5AaWF14GbF+qVVwaovZBcfaeo8IKJj7UuoPCfNLSANALXspslHJQtJ2g0Mh2kLyQ1p1+uqp2jsrD4m80LHGlQ+ha/n420d70PHOBQ0Avf80YMRu87cU+8l/aINV0xFiPs0wztJJRbwirXU5AkV96UYj7OsRH/AAMRGW3o2Rj2lv4Q5pPHWm9bCTG0FD+n6KbccHilabj1H19aq8fLzPqRN4o/R5uexm0GyZ2uw7T95pLq9Q+P5a670fhZ8dG6jocO8ilwZInm4HhcS9up4BbQ9elPrT5pBi5vGQ4kUPTofhf1rVaoebkpck5YIvtAju1zoz++wMwPGN8UldP56sO8bt4U4vtDwr6d5HiWjdngErQf9LifeiP2d2JygAULr8s1Q4V4ZgCfPlRtg9nCA0IqzeNS076+u7fU20W6PlTasz/x4fQsw/aPASHM2cMebVPeROPI56GnLOAk/ajYbJ/3sMzWytplkIytdTc6RgyHpVxW6G18OB4oq0NPYabcx8+KUbVxEMwyhmQXAId3ZHTLTKeYKaHkSk/ic8Sjymec4fb7onCLGNLHbpKeB3A9OYt0T8UpUXB0ITZ2wMO5ndueHWvW4J4kOrU8y5xWexPZPEYY1wr8zNTE+4p+AOoR7gtN2cpL2EFpXO6R0OBlLMxj01yEPpzoL09VyOIHS6Li12GM4y6AjCqnwJr3KrkhXahsVGJQ7tMjh1HuVOSHiymRiEnwjSCb1FxQa3FQfKp8k3niVPcqfyVDdMWRMeKAg+JtWWINCaCm43BHojJcGSKu3aChB33IO+x6IvZ+zXEggAht6Vf7VNwb9WVm2X9y8mmYWBaSba1oeFv7VWSMmaGjLYrCtrpuUMLgAPa+uSKY2SZ5pHat3VA10HUEH3K2bBPFK24g/ktFtKyVJsBOBpelaX9+iXzUBplrfzT/AC09L/qqHYJhdmd6c+a5SOcSrZvarEYegzZ2fckqQOjtW/DktZsvt1h5bPd3L+D/AGSeTxb1os3NgG0Otaem5LcTsot3XIr5JlMRxPQcV2lw4FQ7vKfcGZovT2zRo9Unh7SufOGMio02b425iXXFqU1qBfevP5IaE05HfSx3jQjkm2BxrJy2zWTRlpjBaHRzUFHMLQBrlrQ8XX0SZIKfDRybR6KzGOaaSNc228Wob66KxkgJIrcU9317kHsbDQYiPMI+7cDkfkJFHAA2IpmFCDe9DuR52PQhwcbUA0Nq1oTqvNyeJXMS6nfZwzOF+fnw+S6/FOFL23cf0UpKt1Fq0sgsSK2Fxz0r13LNGDTGbCZsQSPq6GZjS21wDbdbhSm75oTEMduJBA0O/wCuqj+zktuR5Ur63CtolyJbG0GKdlufPW/FASSl8g6UPUfHX4qmJ1NDXoRX0HQorDMO/fv+KVK3wEebOxDAKUpU3423gqzas1Gkg677H1+vVK2y5eq45xdqvW8fx5WnIy5Mi6RSZCd59SqyFeYlERL06XozIg2JFRSOApWo1ym460K4xqtYEutjWSDwTU5mni01HmCa+jggtpwUGembSr47ScPGz+Yf7kwDF3u11V0LomZU7byfxGkt++wEkf1x+0OoqmMMjJGh0bmvadHNII9yfmUObkkaHt56jmCkn/bsLZDJGHROJ8XdmjX/ANcZs7rY8wkbZWKKHRLncpg+GnA9K/AqoxqbKI7iMFVAYlmRrnHQAn0C0s0STbewebDyA2q076bxS6h0UXJVsPbUTI3Empru3Hn6rO43aYxMoYKgEtFa+ppxp5WTEbDijwzqk1q4A2r4ai7etf1Svshgs87t4Y0kdScta05lJjjHtBm37H7cPlAA0FhyRMUYOqvkgoqgKLYpWZ2qIS7BjfuyniPkbJVjezcjBVtXD8JNfT+60kGICt75TlBDxm0eegFp3g+twpvxWtdaUF+S2OOwEcntNHXQ+oWWx/ZV4dmjdnH3XGjugOhUtCqnZnnYZtTWv1zRWGwTWyCQyMja0HMR7TgRQsa2pzOIO4b6qqdj2uIcwg7w4UPvXG4kipIodK70eQOgfF7bxf7Q/ERyPizUAaDUZGijQ5psbX0Oq1Ow/tQuG4tgbp+8jBp1cw3HUV6JKx2bQV4/XUIbEbCzGo8+vyQlT7ArXR61h8XHPHmika9p/maQR58PNCv2c4G1wvIYYpIJA+J7mPaRdpoQN/kRuNlrNjfalIyjcVEHt0zx+F/Us9lx6ZVJ4oyH2NbJhSdRfjRDTnLSu/QDqB8SPVHwdpMLNGZGTMIaKuBOV7eALHUNd3NZqDHulxRkMUtG1yDKRxa0GppU5nO8gpvx0vZ29j2LAszZiACQboiVzCKN+Ci1mYVpTiLWIsRa1jwVjIFtx+PCPKISyN8FccSt7tWtiVghWshQMWKohHmBUuwy7ZB1YMFY0qwYZXR4NLugqDKmuUwiRhVczDJHMoogWQrhhTLuEPiJWM9pwFdKmlUjkMkBOgQrgKoTbPaQMFIx/qOnlxWSe/EPJcGvIJqDQ3S7DUenuYs723xXd4W1avkY23I5z09mnmtE16zH2iO/cRNG+YHl4Wu19UslwCL5FO1sTnhDG2p7NwS4ZRmNdAMwd9BEfZvhf47jrmYzno4n4tS7tDh8kQcwtAo0t+9SgFydSauJsNdBZaH7Noz+yOeTUvlcSeNGsHzS4+uBpj2bD1Qj8KmxCi6NUYgkfhqaLrUwkiQr4V2x2pUWqsK8BcLaapWxkgfFYFkgo5ocOe7odyQY7sqNYzp/K78j81qWNXZIa6JXyOjCjZ7mGhBaRxHw4ovCvZTQ5iSDfd9dVpXMBs4AjgUNiNgtcCYzc7nfkfn6qDsqgTDbJiksQOIrQcOO5I9sdmR4i1gNSahvstPI10sbD5Js3NEcrqtO6tac7/mmuEx+Zwa51RpXdpThoktphaTPOP8AoBJb4Te1eG7yTPA7UxOHkEQmzgEBjH5nhzn+ABvMVJpWltFvBs4PIcylWi98xveh3HXTmVmdubIcXA5QQRqNbA1PHQ6ddEylsJrRd/39BFK+LI57RI4CSM5g6liQKUI6FafZ228PMPBKyv3XHK4ci1115vFggasy6XaCLC5oBw005Ig7OOVsjTQ1Fb3r/KefVaFkoloerCJWCJebbL2tiI2nLK5pDS7I/wATajcM1bXFrJxgvtDItPER+KP31Y4/AlUWRMVwo2PdKBiQuztvwTj91I13LR3+03RpcmsFEBCrWMXGq6NqBx1satESkxqC2ptlkLam53Afmg2l2Fcl2IkDQS40AWG2/tYOkactbERtpU9eqr2j2nL5BQucdzGgmg6BO9gdn3B5lmaK/wCW3UsB1rzUvnxXBT48gGzOy5cGvxA09mOtQP6uJTv9nAsLBMntVBaqxhSpE3OwUApJ2tgzthbxkPl4aV960hjSXbzKuiAFTV/LcKX3XoEuXiDOx/JCTtQGxwtaGhxMZoDrcUA0rvG+xTfsO7/Bsqb5pK9e8d+iUduHA5aaZWjjehsTxFE+7Dwf4KE8Q8//ACPS4uhsg7oo5UT3K4YVYlYI5ipdCjXQrhjStDWLJIgqXtTCeBDBqQZAYNCio3VUJsPVVxghLQ9lk2GBVDQWoxq49lUriMmiiSNrxRwBHNKZth0NY3UAqaEVNd1PRNXQELjWlBxsO1CjZ+OyEClBaldN1Ry3pzPPG45D4jahFAA6lSAeVOWh03fSYNrxRw894VH/AEuQGodmHCpFBSgtWlrbxopPFJO0NsmCY3ssXRudD7VKsynxBzHVrQfVislgMZRzosQwRuB8IPgaMxBIHLWnUcF6XsTaMuHP7yLMziNw13fXuSP7SHxOiMo7khwaGuPhfmcTuHtUDXXtSt61CMZc0wSXtGfGFoSai/DmP0VOIgAIrrrfTj8/ekmDxsjKlj7AaG4NRu4dQmmFxLpbFtHUqb1B4nl/dVcGhFKyhsQElWj4j0pyKcYbtBiYGt8edoAGV/i/92osoYeBtqn2ffzV+MhzCmv5WtZLtQaNJg+1kJcGSkRuo01rWM5gCKPH50WkgNRUGo4heVO2VUG96dLIXBieKwmflqKULgABxGhVY5PsRwPVtq7V7ttGipO/cOaxuNx75XCGIZnSaAaDQlxJ0ACGwu2XuDsxaS0PAdoTyB1oRWx4BN/s7bHWci8ge0E1Bowtq0DzzKcLyT/sNOoR4H2wuzseGbYAvdd7zck8BwATNzlZRVuC3qKRjcmyDlQ5qvIVRCYFkDdKdvYQDI8lwoXNqDucK3Hkm8aX9qP4TP8Ayt/4uWPLzBmjH8kZjtPgTGwEEkFtak1NPo+g1K1XYOH/AAEPST3SyBIe238Bv/ib/wAnLS9gP/QQ9Zf/ALpEvj9DZh4IlF0CIC+ctJnA3QqswoxyqQCCyQpfPhqJu9CTpWh0xdlVcjFe9Vv0QGIRvXzwoNVqKQGRAXAzkrGKa6g2QZEiYoiq2aoxiZIVssiiXX7NY4UdGwg6gtaQb1uCON1OJFNXaoFsX4rYkMgpJExw/E0H04JHjPs8w5vEXwn8JzN/2u/Iha5cXUjrMS/sziIQe7LHgihoBm4WDtNTvKTS4WUHKWkOJ0oQTyoV6YUi7UaM6rNkxqKtFoZG3TMdKcjsrvCRYjfU6LkuEDgAeJ+N0Ni/4n+o/BWDX64LOXBcTgy0ENuSR6a05lAYOeXCyGSB2UkDMKVa4A1o4J478yg8Tp5fkqRk0I4pmn2P9okT/DO3unferWM+erfP1WpZMHDM0hwOhBBB8wvEpd/Qrc/Zr/Dk/qHwWzHkcuGZpwS5RtC5QLl0qsqxE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2" name="Picture 10" descr="http://www.9ptiz.ru/ptizaLO/lazorevka/lazorevka2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912768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ДЛИННОХВОСТЫЕ СИНИЦЫ</a:t>
            </a:r>
            <a:endParaRPr lang="ru-RU" dirty="0"/>
          </a:p>
        </p:txBody>
      </p:sp>
      <p:pic>
        <p:nvPicPr>
          <p:cNvPr id="29698" name="Picture 2" descr="http://bytrina11.ru/wp-content/uploads/2012/08/Dlinnohvostaya-sinitsau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276872"/>
            <a:ext cx="6191250" cy="4124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БЕЛАЯ ЛАЗОРЕВКА</a:t>
            </a:r>
            <a:endParaRPr lang="ru-RU" dirty="0"/>
          </a:p>
        </p:txBody>
      </p:sp>
      <p:pic>
        <p:nvPicPr>
          <p:cNvPr id="30722" name="Picture 2" descr="http://img-fotki.yandex.ru/get/6605/11786484.91/0_71b96_73d073ab_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ЧЕРНАЯ СИНИЦА</a:t>
            </a:r>
            <a:endParaRPr lang="ru-RU" dirty="0"/>
          </a:p>
        </p:txBody>
      </p:sp>
      <p:pic>
        <p:nvPicPr>
          <p:cNvPr id="31748" name="Picture 4" descr="http://birds-altay.ru/wp-content/uploads/2011/09/41-350x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136904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ХОХЛАТАЯ СИНИЦА</a:t>
            </a:r>
            <a:endParaRPr lang="ru-RU" dirty="0"/>
          </a:p>
        </p:txBody>
      </p:sp>
      <p:pic>
        <p:nvPicPr>
          <p:cNvPr id="32770" name="Picture 2" descr="http://zoomet.ru/mal/foto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6552728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5" y="1484784"/>
          <a:ext cx="8208911" cy="3960440"/>
        </p:xfrm>
        <a:graphic>
          <a:graphicData uri="http://schemas.openxmlformats.org/drawingml/2006/table">
            <a:tbl>
              <a:tblPr/>
              <a:tblGrid>
                <a:gridCol w="623837"/>
                <a:gridCol w="622071"/>
                <a:gridCol w="621187"/>
                <a:gridCol w="130776"/>
                <a:gridCol w="566522"/>
                <a:gridCol w="671434"/>
                <a:gridCol w="649463"/>
                <a:gridCol w="624722"/>
                <a:gridCol w="591142"/>
                <a:gridCol w="587610"/>
                <a:gridCol w="273038"/>
                <a:gridCol w="261554"/>
                <a:gridCol w="130776"/>
                <a:gridCol w="355623"/>
                <a:gridCol w="94485"/>
                <a:gridCol w="396560"/>
                <a:gridCol w="504055"/>
                <a:gridCol w="504056"/>
              </a:tblGrid>
              <a:tr h="589205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231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231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9468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28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2855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188" marR="661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900igr.net/datas/russkij-jazyk/Padezhnye-okonchanija-imjon-suschestvitelnykh/0025-025-Spasibo-za-rabot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0070C0"/>
                </a:solidFill>
              </a:rPr>
              <a:t>Интернет ресурсы</a:t>
            </a:r>
          </a:p>
        </p:txBody>
      </p:sp>
      <p:sp>
        <p:nvSpPr>
          <p:cNvPr id="52227" name="Объект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376092"/>
                </a:solidFill>
                <a:hlinkClick r:id="rId2"/>
              </a:rPr>
              <a:t>http://www.darwin.museum.ru/expos/floor2/Img/drozdb.jpg</a:t>
            </a:r>
            <a:endParaRPr lang="ru-RU" sz="1400" smtClean="0">
              <a:solidFill>
                <a:srgbClr val="376092"/>
              </a:solidFill>
            </a:endParaRPr>
          </a:p>
          <a:p>
            <a:pPr eaLnBrk="1" hangingPunct="1"/>
            <a:r>
              <a:rPr lang="en-US" sz="1400" smtClean="0">
                <a:solidFill>
                  <a:srgbClr val="376092"/>
                </a:solidFill>
                <a:hlinkClick r:id="rId3"/>
              </a:rPr>
              <a:t>http://gorod.dp.ua/photo/userfoto/2007/11/12/795.jpg</a:t>
            </a:r>
            <a:endParaRPr lang="ru-RU" sz="4800" smtClean="0">
              <a:solidFill>
                <a:srgbClr val="376092"/>
              </a:solidFill>
            </a:endParaRPr>
          </a:p>
          <a:p>
            <a:pPr eaLnBrk="1" hangingPunct="1"/>
            <a:r>
              <a:rPr lang="en-US" sz="1400" u="sng" smtClean="0">
                <a:solidFill>
                  <a:srgbClr val="376092"/>
                </a:solidFill>
              </a:rPr>
              <a:t>http://www.topguns.ru/birds/20160</a:t>
            </a:r>
          </a:p>
          <a:p>
            <a:pPr eaLnBrk="1" hangingPunct="1"/>
            <a:r>
              <a:rPr lang="en-US" sz="1400" u="sng" smtClean="0">
                <a:solidFill>
                  <a:srgbClr val="376092"/>
                </a:solidFill>
                <a:hlinkClick r:id="rId4"/>
              </a:rPr>
              <a:t>http://www.ecosystema.ru/08nature/birds/133.php</a:t>
            </a:r>
            <a:endParaRPr lang="ru-RU" sz="1400" u="sng" smtClean="0">
              <a:solidFill>
                <a:srgbClr val="376092"/>
              </a:solidFill>
            </a:endParaRPr>
          </a:p>
          <a:p>
            <a:pPr eaLnBrk="1" hangingPunct="1"/>
            <a:r>
              <a:rPr lang="en-US" sz="1400" u="sng" smtClean="0">
                <a:solidFill>
                  <a:srgbClr val="376092"/>
                </a:solidFill>
              </a:rPr>
              <a:t>http://ru.wikipedia.org/wiki/Coturnix_coturnix</a:t>
            </a:r>
          </a:p>
          <a:p>
            <a:pPr eaLnBrk="1" hangingPunct="1"/>
            <a:endParaRPr lang="ru-RU" sz="1400" smtClean="0">
              <a:solidFill>
                <a:srgbClr val="595959"/>
              </a:solidFill>
            </a:endParaRPr>
          </a:p>
          <a:p>
            <a:pPr eaLnBrk="1" hangingPunct="1"/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46AEF-8249-45F2-ABC6-76E2548EEF34}" type="datetime1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http://www.deti-66.ru/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46508E7B-394D-478D-9753-D35B5BAB3714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dirty="0" smtClean="0"/>
              <a:t>Происхождение птиц</a:t>
            </a:r>
            <a:endParaRPr lang="ru-RU" dirty="0"/>
          </a:p>
        </p:txBody>
      </p:sp>
      <p:pic>
        <p:nvPicPr>
          <p:cNvPr id="16386" name="Picture 2" descr="http://zooschool.ru/attach/img1/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64896" cy="54604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inozavrikus.ru/wp-content/uploads/2010/09/ptic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40960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ареал малая белая цап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90975" cy="6858000"/>
          </a:xfrm>
          <a:prstGeom prst="rect">
            <a:avLst/>
          </a:prstGeom>
          <a:noFill/>
        </p:spPr>
      </p:pic>
      <p:pic>
        <p:nvPicPr>
          <p:cNvPr id="18436" name="Picture 4" descr="http://birds-altay.ru/wp-content/uploads/2010/06/10-350x3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datas/okruzhajuschij-mir/Pereletnye-i-zimujuschie/0004-004-Pti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900igr.net/datas/okruzhajuschij-mir/Gde-zimujut-ptitsy/0006-006-Pereletnye-ptit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602"/>
            <a:ext cx="9144000" cy="6889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zdraivery.ru/data/article/660kh3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festival.1september.ru/articles/624278/presentation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Корм для птиц</a:t>
            </a:r>
            <a:endParaRPr lang="ru-RU" dirty="0"/>
          </a:p>
        </p:txBody>
      </p:sp>
      <p:pic>
        <p:nvPicPr>
          <p:cNvPr id="26626" name="Picture 2" descr="http://www.supersadovnik.ru/site_images/00000015/000401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44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                     Новикова Татьяна Геннадьевна,  учитель начальных классов, МКОУ  СОШ «Рамонский лицей» Рамонского муниципального района Воронежской области                             2015г.  </vt:lpstr>
      <vt:lpstr>Происхождение птиц</vt:lpstr>
      <vt:lpstr>Слайд 3</vt:lpstr>
      <vt:lpstr>Слайд 4</vt:lpstr>
      <vt:lpstr>Слайд 5</vt:lpstr>
      <vt:lpstr>Слайд 6</vt:lpstr>
      <vt:lpstr>Слайд 7</vt:lpstr>
      <vt:lpstr>Слайд 8</vt:lpstr>
      <vt:lpstr>Корм для птиц</vt:lpstr>
      <vt:lpstr>БОЛЬШАЯ СИНИЦА</vt:lpstr>
      <vt:lpstr>ЛАЗОРЕВКА</vt:lpstr>
      <vt:lpstr>ДЛИННОХВОСТЫЕ СИНИЦЫ</vt:lpstr>
      <vt:lpstr>БЕЛАЯ ЛАЗОРЕВКА</vt:lpstr>
      <vt:lpstr>ЧЕРНАЯ СИНИЦА</vt:lpstr>
      <vt:lpstr>ХОХЛАТАЯ СИНИЦА</vt:lpstr>
      <vt:lpstr>Слайд 16</vt:lpstr>
      <vt:lpstr>Слайд 17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Новикова Татьяна Геннадьевна,  учитель начальных классов, МКОУ  СОШ «Рамонский лицей» Рамонского муниципального района Воронежской области                             2015г.  </dc:title>
  <dc:creator>user</dc:creator>
  <cp:lastModifiedBy>user</cp:lastModifiedBy>
  <cp:revision>1</cp:revision>
  <dcterms:created xsi:type="dcterms:W3CDTF">2015-01-30T15:08:46Z</dcterms:created>
  <dcterms:modified xsi:type="dcterms:W3CDTF">2015-01-30T18:40:13Z</dcterms:modified>
</cp:coreProperties>
</file>