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98244D"/>
    <a:srgbClr val="FF9933"/>
    <a:srgbClr val="3333FF"/>
    <a:srgbClr val="663300"/>
    <a:srgbClr val="990099"/>
    <a:srgbClr val="CC3300"/>
    <a:srgbClr val="6600CC"/>
    <a:srgbClr val="00CC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6C7D-4F1E-47B0-8A0D-BFDEC7DA55B0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6528-18A0-4BF1-984E-9D814DD3D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03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6C7D-4F1E-47B0-8A0D-BFDEC7DA55B0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6528-18A0-4BF1-984E-9D814DD3D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52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6C7D-4F1E-47B0-8A0D-BFDEC7DA55B0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6528-18A0-4BF1-984E-9D814DD3D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12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6C7D-4F1E-47B0-8A0D-BFDEC7DA55B0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6528-18A0-4BF1-984E-9D814DD3D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03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6C7D-4F1E-47B0-8A0D-BFDEC7DA55B0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6528-18A0-4BF1-984E-9D814DD3D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98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6C7D-4F1E-47B0-8A0D-BFDEC7DA55B0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6528-18A0-4BF1-984E-9D814DD3D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09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6C7D-4F1E-47B0-8A0D-BFDEC7DA55B0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6528-18A0-4BF1-984E-9D814DD3D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13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6C7D-4F1E-47B0-8A0D-BFDEC7DA55B0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6528-18A0-4BF1-984E-9D814DD3D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8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6C7D-4F1E-47B0-8A0D-BFDEC7DA55B0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6528-18A0-4BF1-984E-9D814DD3D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2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6C7D-4F1E-47B0-8A0D-BFDEC7DA55B0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6528-18A0-4BF1-984E-9D814DD3D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23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6C7D-4F1E-47B0-8A0D-BFDEC7DA55B0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6528-18A0-4BF1-984E-9D814DD3D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87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7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A6C7D-4F1E-47B0-8A0D-BFDEC7DA55B0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96528-18A0-4BF1-984E-9D814DD3D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42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Природные богатства и труд </a:t>
            </a:r>
            <a:r>
              <a:rPr lang="ru-RU" sz="4900" dirty="0" smtClean="0"/>
              <a:t>людей-</a:t>
            </a:r>
            <a:r>
              <a:rPr lang="ru-RU" sz="4900" i="1" dirty="0" smtClean="0">
                <a:solidFill>
                  <a:srgbClr val="C00000"/>
                </a:solidFill>
              </a:rPr>
              <a:t>основа экономики</a:t>
            </a:r>
            <a:endParaRPr lang="ru-RU" sz="4900" i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5408" y="5894963"/>
            <a:ext cx="5328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Серебреникова Г.Н. учитель начальных классов                                     МКОУ СОШ с УИОП</a:t>
            </a:r>
          </a:p>
          <a:p>
            <a:r>
              <a:rPr lang="ru-RU" sz="1400" dirty="0" err="1" smtClean="0"/>
              <a:t>Пгт</a:t>
            </a:r>
            <a:r>
              <a:rPr lang="ru-RU" sz="1400" dirty="0" smtClean="0"/>
              <a:t> Нагорск Кировской области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6404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97" y="476672"/>
            <a:ext cx="4941665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65005"/>
            <a:ext cx="5165225" cy="32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45462" y="1627059"/>
            <a:ext cx="3898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Большое значение для экономики имеют растения и животные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437112"/>
            <a:ext cx="5004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663300"/>
                </a:solidFill>
              </a:rPr>
              <a:t>Приведите примеры как используется древесина в </a:t>
            </a:r>
          </a:p>
          <a:p>
            <a:r>
              <a:rPr lang="ru-RU" sz="2400" dirty="0" smtClean="0">
                <a:solidFill>
                  <a:srgbClr val="663300"/>
                </a:solidFill>
              </a:rPr>
              <a:t>хозяйстве человека?   </a:t>
            </a:r>
            <a:endParaRPr lang="ru-RU" sz="24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0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620688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98244D"/>
                </a:solidFill>
              </a:rPr>
              <a:t>Труд людей</a:t>
            </a:r>
            <a:endParaRPr lang="ru-RU" sz="4000" b="1" dirty="0">
              <a:solidFill>
                <a:srgbClr val="98244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2132856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Для чего нужен труд людей?</a:t>
            </a:r>
          </a:p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Какие профессии необходимы в экономике?</a:t>
            </a:r>
          </a:p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От чего зависит успех труда людей?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823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299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</a:t>
            </a:r>
            <a:r>
              <a:rPr lang="ru-RU" sz="4000" b="1" dirty="0" smtClean="0">
                <a:solidFill>
                  <a:srgbClr val="FF0000"/>
                </a:solidFill>
              </a:rPr>
              <a:t>Обсудим!</a:t>
            </a:r>
          </a:p>
          <a:p>
            <a:pPr marL="800100" lvl="2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ru-RU" sz="3200" dirty="0" smtClean="0"/>
              <a:t>Как связан между собой труд агронома, комбайнёра, пекаря и продавца?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751" y="4077072"/>
            <a:ext cx="3138475" cy="2510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3513747" cy="268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53" y="4327970"/>
            <a:ext cx="3252064" cy="237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441" y="260648"/>
            <a:ext cx="288032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27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Вывод: 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  Природные богатства и труд людей- основа экономики. Они требуются для производства товаров и услуг.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45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636912"/>
            <a:ext cx="840326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rgbClr val="FF7C80">
                      <a:alpha val="4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6600" b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glow rad="228600">
                  <a:srgbClr val="FF7C80">
                    <a:alpha val="40000"/>
                  </a:srgb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61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45624" cy="2376264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>Цель:</a:t>
            </a:r>
            <a:br>
              <a:rPr lang="ru-RU" sz="3100" dirty="0" smtClean="0"/>
            </a:br>
            <a:r>
              <a:rPr lang="ru-RU" sz="3100" dirty="0" smtClean="0"/>
              <a:t> Знакомство с новыми понятиями в экономике- природные богатства и труд людей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Задачи: </a:t>
            </a:r>
          </a:p>
          <a:p>
            <a:pPr marL="0" indent="0">
              <a:buNone/>
            </a:pPr>
            <a:r>
              <a:rPr lang="ru-RU" sz="2800" dirty="0" smtClean="0"/>
              <a:t>Рассказать о составляющих в экономике как труд людей, природные богатства, капитал.</a:t>
            </a:r>
          </a:p>
          <a:p>
            <a:pPr marL="0" indent="0">
              <a:buNone/>
            </a:pPr>
            <a:r>
              <a:rPr lang="ru-RU" sz="2800" dirty="0" smtClean="0"/>
              <a:t>Развивать познавательный интерес, логическое мышление, речь, наблюдательность.</a:t>
            </a:r>
          </a:p>
          <a:p>
            <a:pPr marL="0" indent="0">
              <a:buNone/>
            </a:pPr>
            <a:r>
              <a:rPr lang="ru-RU" sz="2800" dirty="0" smtClean="0"/>
              <a:t>Воспитывать </a:t>
            </a:r>
            <a:r>
              <a:rPr lang="ru-RU" sz="2800" dirty="0"/>
              <a:t>б</a:t>
            </a:r>
            <a:r>
              <a:rPr lang="ru-RU" sz="2800" dirty="0" smtClean="0"/>
              <a:t>ережное отношение к окружающей среде.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876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Природные богатства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3185" y="306862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Воздух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23928" y="293012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r>
              <a:rPr lang="ru-RU" sz="2400" dirty="0" smtClean="0"/>
              <a:t>Вода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76256" y="2791623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Полезные ископаемые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932040" y="407707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</a:t>
            </a:r>
            <a:r>
              <a:rPr lang="ru-RU" sz="2400" dirty="0" smtClean="0"/>
              <a:t>Почва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039149" y="4077072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2400" dirty="0" smtClean="0"/>
              <a:t>Растения и животные</a:t>
            </a:r>
            <a:endParaRPr lang="ru-RU" sz="2400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1763688" y="2348880"/>
            <a:ext cx="648072" cy="7197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2843808" y="2348880"/>
            <a:ext cx="432048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572000" y="2204864"/>
            <a:ext cx="0" cy="7252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364088" y="2291947"/>
            <a:ext cx="440926" cy="1553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984268" y="2204864"/>
            <a:ext cx="504056" cy="5982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05780" y="5729717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Какое значение для экономики имеют природные богатства?</a:t>
            </a:r>
            <a:endParaRPr lang="ru-RU" sz="24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58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77" y="886071"/>
            <a:ext cx="8335162" cy="5525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87824" y="209000"/>
            <a:ext cx="27372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effectLst/>
                <a:latin typeface="Helvetica Neue"/>
              </a:rPr>
              <a:t> </a:t>
            </a:r>
            <a:r>
              <a:rPr lang="ru-RU" sz="4000" dirty="0" err="1" smtClean="0">
                <a:solidFill>
                  <a:srgbClr val="990099"/>
                </a:solidFill>
                <a:latin typeface="Helvetica Neue"/>
              </a:rPr>
              <a:t>В</a:t>
            </a:r>
            <a:r>
              <a:rPr lang="ru-RU" sz="4000" b="0" i="0" dirty="0" err="1" smtClean="0">
                <a:solidFill>
                  <a:srgbClr val="990099"/>
                </a:solidFill>
                <a:effectLst/>
                <a:latin typeface="Helvetica Neue"/>
              </a:rPr>
              <a:t>етропарк</a:t>
            </a:r>
            <a:endParaRPr lang="ru-RU" sz="4000" dirty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432048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924944"/>
            <a:ext cx="4771628" cy="3139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1999" y="1268760"/>
            <a:ext cx="4652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CC3300"/>
                </a:solidFill>
              </a:rPr>
              <a:t>Используется для производства изделий из стекла</a:t>
            </a:r>
            <a:endParaRPr lang="ru-RU" sz="24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16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908720"/>
            <a:ext cx="4968552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6600CC"/>
                </a:solidFill>
              </a:rPr>
              <a:t>Для чего нужна вода человеку?</a:t>
            </a:r>
            <a:endParaRPr lang="ru-RU" sz="2400" dirty="0">
              <a:solidFill>
                <a:srgbClr val="6600CC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4338956" cy="2582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460" y="3068960"/>
            <a:ext cx="441649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4295865"/>
            <a:ext cx="4338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660033"/>
                </a:solidFill>
              </a:rPr>
              <a:t>Что произойдет с человеком, если исчезнет вода?</a:t>
            </a:r>
            <a:endParaRPr lang="ru-RU" sz="24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15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9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653136"/>
            <a:ext cx="3744416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Где и как используется нефть?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4700496" cy="318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96952"/>
            <a:ext cx="412279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04048" y="980728"/>
            <a:ext cx="4139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Каждое полезное ископаемое используется в экономике по-разному, в зависимости от его свойств.</a:t>
            </a:r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96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04" y="2132856"/>
            <a:ext cx="3635896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Без почвы невозможно сельское хозяйство, а значит и производство продуктов питания</a:t>
            </a:r>
            <a:endParaRPr lang="ru-RU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5273662" cy="351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8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209</Words>
  <Application>Microsoft Office PowerPoint</Application>
  <PresentationFormat>Экран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Природные богатства и труд людей-основа экономики</vt:lpstr>
      <vt:lpstr>Цель:  Знакомство с новыми понятиями в экономике- природные богатства и труд людей.   </vt:lpstr>
      <vt:lpstr>Природные богатства</vt:lpstr>
      <vt:lpstr>Презентация PowerPoint</vt:lpstr>
      <vt:lpstr>Презентация PowerPoint</vt:lpstr>
      <vt:lpstr>Для чего нужна вода человеку?</vt:lpstr>
      <vt:lpstr>Презентация PowerPoint</vt:lpstr>
      <vt:lpstr>Где и как используется нефть?</vt:lpstr>
      <vt:lpstr>Без почвы невозможно сельское хозяйство, а значит и производство продуктов питания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RePack by Diakov</cp:lastModifiedBy>
  <cp:revision>16</cp:revision>
  <dcterms:created xsi:type="dcterms:W3CDTF">2014-02-16T12:37:47Z</dcterms:created>
  <dcterms:modified xsi:type="dcterms:W3CDTF">2015-03-08T15:10:01Z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613187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D6.0.5</vt:lpwstr>
  </property>
</Properties>
</file>