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4B6A7-667E-4815-A725-3A2EDE2690B2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3052A5-28CE-4B83-A980-7F40BD1EC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8E35F-5138-4A34-A35A-29AA5455E12A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7461A-327D-49D6-9A1C-89566B835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B5808-978F-426C-A8D3-84D8817961B3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68243-463E-4CC8-8772-67D95867D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09BA2-B485-4A8A-AF63-40D220AFD620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A8B1E-C48B-4DB6-8714-380AE5001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CA434F-8443-4C05-99C0-F27A0E53DB65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EF1879-AF7D-454A-920B-8F5A41127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9A2B2-4DF8-4991-BC21-BA548377EE1C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7D97-303F-4DDE-A710-E08762FB2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58A0ED-46CC-4FD5-9F28-71FCD034F493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89A90E-F618-4D7D-9E52-243E13015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D5BB-9D71-4674-9C59-98A4E811E621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6EEA-3660-417C-9B3C-D9A7E0B42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A07F0E-BC9A-41A0-8ED4-3A2E5CE13D89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98367A-8633-42A0-B4F7-83A25D175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A16CED-6544-4746-8811-7D24BC2C319F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E92E26-9EFE-49F9-AAA3-EEC2CE8D3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F4759D-9A68-46A2-97D8-0932CA64020E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8E2852-51B2-43CE-BEC1-C80389A68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4431242-FE92-4996-9136-775812EEA741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59CE3F83-D35C-4ECF-9CC1-E99785224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73" r:id="rId3"/>
    <p:sldLayoutId id="2147483668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xrest.ru/images/collection/00368/049/preview.jpg" TargetMode="External"/><Relationship Id="rId7" Type="http://schemas.openxmlformats.org/officeDocument/2006/relationships/hyperlink" Target="http://zubr.com.ru/images/Good_pics/Good_Picfile/3067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charla.ru/uploads/images/9/5/d/a/10/19e49a5d53.jpg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funforkids.ru/art/summer/summer049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f.mypage.ru/c2cc09014ce5dbe2d9b73cb7091333a7_51c93ac716c313e4bb53bf90ef44274d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5803900" cy="83661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>
                    <a:satMod val="130000"/>
                  </a:schemeClr>
                </a:solidFill>
              </a:rPr>
              <a:t>Урок окружающего мира</a:t>
            </a:r>
            <a:endParaRPr lang="ru-RU" sz="2800" b="1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63" y="1484313"/>
            <a:ext cx="7196137" cy="431800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49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63713" y="1557338"/>
            <a:ext cx="28797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3"/>
                </a:solidFill>
                <a:latin typeface="+mn-lt"/>
              </a:rPr>
              <a:t>Как мы</a:t>
            </a:r>
            <a:endParaRPr lang="ru-RU" sz="48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775" y="2349500"/>
            <a:ext cx="345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3"/>
                </a:solidFill>
                <a:latin typeface="+mn-lt"/>
              </a:rPr>
              <a:t>общаемся</a:t>
            </a:r>
            <a:endParaRPr lang="ru-RU" sz="48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3" y="3141663"/>
            <a:ext cx="280828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3"/>
                </a:solidFill>
                <a:latin typeface="+mn-lt"/>
              </a:rPr>
              <a:t>с миром</a:t>
            </a:r>
            <a:endParaRPr lang="ru-RU" sz="48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4438" y="4581525"/>
            <a:ext cx="5183187" cy="161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713204"/>
                </a:solidFill>
                <a:latin typeface="Corbel" pitchFamily="34" charset="0"/>
              </a:rPr>
              <a:t>Учитель начальных классов</a:t>
            </a:r>
          </a:p>
          <a:p>
            <a:pPr algn="ctr"/>
            <a:r>
              <a:rPr lang="ru-RU" sz="2000" i="1">
                <a:solidFill>
                  <a:srgbClr val="713204"/>
                </a:solidFill>
              </a:rPr>
              <a:t>МБОУ</a:t>
            </a:r>
            <a:r>
              <a:rPr lang="ru-RU" sz="2000" b="1" i="1">
                <a:solidFill>
                  <a:srgbClr val="713204"/>
                </a:solidFill>
                <a:latin typeface="Corbel" pitchFamily="34" charset="0"/>
              </a:rPr>
              <a:t> СОШ №92</a:t>
            </a:r>
          </a:p>
          <a:p>
            <a:pPr algn="ctr"/>
            <a:r>
              <a:rPr lang="ru-RU" sz="2000" b="1" i="1">
                <a:solidFill>
                  <a:srgbClr val="713204"/>
                </a:solidFill>
                <a:latin typeface="Corbel" pitchFamily="34" charset="0"/>
              </a:rPr>
              <a:t>городского округа г. Воронежа</a:t>
            </a:r>
          </a:p>
          <a:p>
            <a:pPr algn="ctr"/>
            <a:r>
              <a:rPr lang="ru-RU" sz="2000" b="1" i="1">
                <a:solidFill>
                  <a:srgbClr val="713204"/>
                </a:solidFill>
                <a:latin typeface="Corbel" pitchFamily="34" charset="0"/>
              </a:rPr>
              <a:t>Литвинова  Л. М.</a:t>
            </a:r>
          </a:p>
          <a:p>
            <a:endParaRPr lang="ru-RU" sz="2000" b="1" i="1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55.radikal.ru/i150/0807/13/8a38120ebd47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214313"/>
            <a:ext cx="21812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0"/>
            <a:ext cx="7497763" cy="6540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Сравни. Что общего?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8" name="Picture 4" descr="Картинка 42 из 26071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313" y="3714750"/>
            <a:ext cx="2024062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Картинка 8 из 97886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63" y="3143250"/>
            <a:ext cx="29432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Картинка 35 из 98505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6000" y="642938"/>
            <a:ext cx="33940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646238" y="6203950"/>
            <a:ext cx="7497762" cy="654050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3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 чём отличия?</a:t>
            </a:r>
            <a:endParaRPr lang="ru-RU" sz="4300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6238" y="6215063"/>
            <a:ext cx="7497762" cy="642937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А.И. Лактионов «Летом»</a:t>
            </a:r>
            <a:endParaRPr lang="ru-RU" b="1" i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5362" name="Picture 2" descr="Картинка 1 из 4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285750"/>
            <a:ext cx="7043737" cy="590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img13.nnm.ru/c/9/9/9/8/c9998ecee23b902a0b3b3f9f7e41222a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207963"/>
            <a:ext cx="4500562" cy="653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5572125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000" b="1" i="1" dirty="0" smtClean="0">
                <a:solidFill>
                  <a:schemeClr val="tx2">
                    <a:satMod val="130000"/>
                  </a:schemeClr>
                </a:solidFill>
              </a:rPr>
              <a:t>Иван Айвазовский и Илья Репин</a:t>
            </a:r>
            <a:br>
              <a:rPr lang="ru-RU" sz="3000" b="1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000" b="1" i="1" dirty="0" smtClean="0">
                <a:solidFill>
                  <a:schemeClr val="tx2">
                    <a:satMod val="130000"/>
                  </a:schemeClr>
                </a:solidFill>
              </a:rPr>
              <a:t>«Прощание Пушкина с морем»</a:t>
            </a:r>
            <a:endParaRPr lang="ru-RU" sz="3000" b="1" i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Картинка 35 из 1673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1143000"/>
            <a:ext cx="7291387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ФИЗКУЛЬТМИНУТКА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sz="3500" b="1" dirty="0" smtClean="0">
              <a:solidFill>
                <a:srgbClr val="C0000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sz="3500" b="1" dirty="0" smtClean="0">
              <a:solidFill>
                <a:srgbClr val="C0000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Летит, летит по небу шар,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небу шар летит.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Лети, мой шар, лети, мой шар,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Лети, лети, лети!</a:t>
            </a:r>
            <a:endParaRPr lang="ru-RU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animClr clrSpc="rgb" dir="cw">
                                      <p:cBhvr>
                                        <p:cTn id="57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animClr clrSpc="rgb" dir="cw">
                                      <p:cBhvr>
                                        <p:cTn id="76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set>
                                      <p:cBhvr>
                                        <p:cTn id="77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065792">
            <a:off x="1696241" y="2034327"/>
            <a:ext cx="6525849" cy="3323987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Спасибо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урок!</a:t>
            </a:r>
            <a:endParaRPr lang="ru-RU" sz="7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58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6</vt:i4>
      </vt:variant>
    </vt:vector>
  </HeadingPairs>
  <TitlesOfParts>
    <vt:vector size="20" baseType="lpstr">
      <vt:lpstr>Corbel</vt:lpstr>
      <vt:lpstr>Arial</vt:lpstr>
      <vt:lpstr>Wingdings 2</vt:lpstr>
      <vt:lpstr>Verdana</vt:lpstr>
      <vt:lpstr>Calibri</vt:lpstr>
      <vt:lpstr>Gill Sans MT</vt:lpstr>
      <vt:lpstr>Bookman Old Style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Урок окружающего мира</vt:lpstr>
      <vt:lpstr>Сравни. Что общего?</vt:lpstr>
      <vt:lpstr>А.И. Лактионов «Летом»</vt:lpstr>
      <vt:lpstr>Иван Айвазовский и Илья Репин «Прощание Пушкина с морем»</vt:lpstr>
      <vt:lpstr>ФИЗКУЛЬТМИНУТКА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окружающего мира</dc:title>
  <dc:creator>евгений</dc:creator>
  <cp:lastModifiedBy>Пользователь</cp:lastModifiedBy>
  <cp:revision>19</cp:revision>
  <dcterms:created xsi:type="dcterms:W3CDTF">2011-12-18T14:50:35Z</dcterms:created>
  <dcterms:modified xsi:type="dcterms:W3CDTF">2015-03-10T16:11:40Z</dcterms:modified>
</cp:coreProperties>
</file>