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58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8587"/>
            <a:ext cx="93281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A499D-A8D5-4068-9031-7BF035F0EAFF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3B98-B0EF-4AE5-8C86-EFF25CB1E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4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3425-587B-41DD-8406-431BF0CDEEBE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A80A8-0D15-437C-84C8-793999B5D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0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623A-234B-4F1B-8A26-7C09EF61F710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3C0B5-998E-4153-8699-DF6E02F0F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4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76" y="4015295"/>
            <a:ext cx="3873624" cy="3040795"/>
          </a:xfrm>
          <a:prstGeom prst="rect">
            <a:avLst/>
          </a:prstGeom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373688"/>
            <a:ext cx="93249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C433-0AFF-4D12-AE62-0670EC5AAD9D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0C04-C790-4B86-9FBA-A862171BE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4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DB35-C1F6-4A57-8AF5-7EB577040B57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6B96-1895-4F1C-8E0D-784DC5EF0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611C-8B3D-47A5-AA9A-5A058CC5982F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E153-D5A7-4B40-BE64-40521A420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01A6-C58A-4B81-A333-F97AFC1DDCF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08E0-18B4-49F5-9620-622501F73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6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EF56-C779-474E-8A58-AC768FCEFB9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D0A5-D250-41B7-9EE9-C56115834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6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D02F-F82F-4367-9A41-FE005E68F94F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31D7-600F-42FA-9CD7-D615F689E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B4A4-F26D-4952-B113-DA7CB69829CD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0904-6359-48C0-A75A-A502F2C73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8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8EAB-D271-4E94-8917-23A23397A31B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87B0-BCF0-4395-A447-48846BD8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914D2-CF94-4D11-9092-21D86DCF8A0E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3941B-7F84-4CF6-9C7C-E11673785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dj02.ru/rubric/2068796/friends/comments/profile/page8.html" TargetMode="External"/><Relationship Id="rId13" Type="http://schemas.openxmlformats.org/officeDocument/2006/relationships/hyperlink" Target="http://www.ice-scream.ru/flowers/violet.php" TargetMode="External"/><Relationship Id="rId3" Type="http://schemas.openxmlformats.org/officeDocument/2006/relationships/hyperlink" Target="http://www.fonds-ecran-gratuits.fr/galleries/divers/images_en_vrac/divers_www.fonds-ecran-gratuits.fr_122.jpg" TargetMode="External"/><Relationship Id="rId7" Type="http://schemas.openxmlformats.org/officeDocument/2006/relationships/hyperlink" Target="http://distly.ucoz.com/news/tysjachelistnik_psoriaz_chto_lechit_tysjachelistnik/2014-06-03-36" TargetMode="External"/><Relationship Id="rId12" Type="http://schemas.openxmlformats.org/officeDocument/2006/relationships/hyperlink" Target="http://otvet.mail.ru/question/82211931" TargetMode="External"/><Relationship Id="rId2" Type="http://schemas.openxmlformats.org/officeDocument/2006/relationships/hyperlink" Target="http://strekoza-za.ru/wp-content/uploads/2012/06/&#1079;&#1072;&#1085;&#1103;&#1090;&#1080;&#1103;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users/4141721/page71.shtml" TargetMode="External"/><Relationship Id="rId11" Type="http://schemas.openxmlformats.org/officeDocument/2006/relationships/hyperlink" Target="http://newforum.materinstvo.ru/lofiversion/index.php/t1591640-450.html" TargetMode="External"/><Relationship Id="rId5" Type="http://schemas.openxmlformats.org/officeDocument/2006/relationships/hyperlink" Target="http://rastimdoma.ru/category/sadovoe-rastenie/landysh" TargetMode="External"/><Relationship Id="rId15" Type="http://schemas.openxmlformats.org/officeDocument/2006/relationships/hyperlink" Target="http://fotki.yandex.ru/users/aledremov/view/484294/" TargetMode="External"/><Relationship Id="rId10" Type="http://schemas.openxmlformats.org/officeDocument/2006/relationships/hyperlink" Target="http://www.liveinternet.ru/users/yaromira/post168674583/" TargetMode="External"/><Relationship Id="rId4" Type="http://schemas.openxmlformats.org/officeDocument/2006/relationships/hyperlink" Target="http://www.epilacia.com/gallery/25/y6.jpg" TargetMode="External"/><Relationship Id="rId9" Type="http://schemas.openxmlformats.org/officeDocument/2006/relationships/hyperlink" Target="http://zelengarden.ru/nastoj-krapivy/" TargetMode="External"/><Relationship Id="rId14" Type="http://schemas.openxmlformats.org/officeDocument/2006/relationships/hyperlink" Target="http://www.liveinternet.ru/users/muzika-tamara/blo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331640" y="3501008"/>
            <a:ext cx="8060432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Урок окружающего мира </a:t>
            </a:r>
            <a:b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во 2 классе по теме:</a:t>
            </a:r>
            <a:b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«Травянистые растения. Лесная аптека»</a:t>
            </a:r>
            <a:b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УМК «Начальная школа </a:t>
            </a:r>
            <a:r>
              <a:rPr lang="en-US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XXI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века»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203848" y="5512296"/>
            <a:ext cx="5720680" cy="13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Автор: Демочко Галина Яковлевна, 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читель начальных классов МОБУ «СОШ с. Ракитное»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Дальнереченского</a:t>
            </a: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района Приморского края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стихотворение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484522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Путника друг, подорожник,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Скромный, невзрачный листок,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Ты на порезанный палец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Влажной </a:t>
            </a:r>
            <a:r>
              <a:rPr lang="ru-RU" sz="28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заплаткою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лёг.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Путника друг, подорожник,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Многим из нас невдомёк,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Что отыскалось лекарство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Тут же, на тропке, у ног.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0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3" y="282548"/>
            <a:ext cx="5760640" cy="4882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47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лесу есть много растений, которые помогают человеку справиться с болезнями. Такие растения называются </a:t>
            </a: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лекарственными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потому что содержат в себе целебные вещества.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1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5212"/>
            <a:ext cx="2890664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4942352" cy="4093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873316" y="1844824"/>
            <a:ext cx="2448272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Цветки липы понижают жар, помогают при простуде.</a:t>
            </a:r>
          </a:p>
          <a:p>
            <a:pPr algn="ctr"/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Древесный уголь липы помогает при отравлениях.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4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754760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крапива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2696"/>
            <a:ext cx="4608512" cy="417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5305425" y="1844824"/>
            <a:ext cx="3371032" cy="190821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Листья крапивы понижают жар,</a:t>
            </a:r>
          </a:p>
          <a:p>
            <a:pPr algn="ctr"/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Снимают воспаления, помогают при кашле, болезнях почек, останавливают кровотечение</a:t>
            </a: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466728" cy="1070992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берёза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48679"/>
            <a:ext cx="4664212" cy="47279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5652120" y="1650794"/>
            <a:ext cx="2978088" cy="252376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Листья берёзы убивают болезнетворные бактерии.</a:t>
            </a:r>
          </a:p>
          <a:p>
            <a:pPr algn="ctr"/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Сок укрепляет организм.</a:t>
            </a:r>
          </a:p>
          <a:p>
            <a:pPr algn="ctr"/>
            <a:endParaRPr lang="ru-RU" sz="2000" b="1" dirty="0" smtClean="0">
              <a:solidFill>
                <a:prstClr val="black">
                  <a:lumMod val="85000"/>
                  <a:lumOff val="15000"/>
                </a:prstClr>
              </a:solidFill>
              <a:latin typeface="Monotype Corsiva" panose="03010101010201010101" pitchFamily="66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4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816424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тысячелистник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04" y="692696"/>
            <a:ext cx="5119150" cy="47279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5821025" y="1772816"/>
            <a:ext cx="2811466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Трава тысячелистника обладает бактерицидными, кровоостанавливающими и противовоспалительными свойствами, а также усиливает желчеотделение.</a:t>
            </a:r>
          </a:p>
        </p:txBody>
      </p:sp>
    </p:spTree>
    <p:extLst>
      <p:ext uri="{BB962C8B-B14F-4D97-AF65-F5344CB8AC3E}">
        <p14:creationId xmlns:p14="http://schemas.microsoft.com/office/powerpoint/2010/main" val="1382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744416" cy="114300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зверобой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20688"/>
            <a:ext cx="4968552" cy="47557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5935166" y="1700808"/>
            <a:ext cx="216024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Сбор зверобоя применяют при лечении кашля и простуды, при лечении нервных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аболеваний.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«Образная рефлексия»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988840"/>
            <a:ext cx="6995120" cy="4525963"/>
          </a:xfrm>
        </p:spPr>
        <p:txBody>
          <a:bodyPr/>
          <a:lstStyle/>
          <a:p>
            <a:pPr algn="r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Сравните своё настроение с образом какого – либо растения.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Нарисуйте образ урока.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208823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17526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урок!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881663"/>
              </p:ext>
            </p:extLst>
          </p:nvPr>
        </p:nvGraphicFramePr>
        <p:xfrm>
          <a:off x="611560" y="203874"/>
          <a:ext cx="7848872" cy="3749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26782"/>
                <a:gridCol w="6122090"/>
              </a:tblGrid>
              <a:tr h="4467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 педагогической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Создать условия для формирования представлений о травянистых и целебных растениях</a:t>
                      </a:r>
                      <a:endParaRPr lang="ru-RU" sz="1200" dirty="0"/>
                    </a:p>
                  </a:txBody>
                  <a:tcPr/>
                </a:tc>
              </a:tr>
              <a:tr h="2577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 урока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Решение частной задачи</a:t>
                      </a:r>
                      <a:endParaRPr lang="ru-RU" sz="1200" dirty="0"/>
                    </a:p>
                  </a:txBody>
                  <a:tcPr/>
                </a:tc>
              </a:tr>
              <a:tr h="19759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Планируемые образовательные результаты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Предметные: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i="1" dirty="0" smtClean="0"/>
                        <a:t>научатся</a:t>
                      </a:r>
                      <a:r>
                        <a:rPr lang="ru-RU" sz="1200" dirty="0" smtClean="0"/>
                        <a:t>: определять ярус леса, на котором растут травянистые растения; находить отличия травянистых растений от кустарников и деревьев; </a:t>
                      </a:r>
                      <a:r>
                        <a:rPr lang="ru-RU" sz="1200" i="1" dirty="0" smtClean="0"/>
                        <a:t>получат возможность научиться</a:t>
                      </a:r>
                      <a:r>
                        <a:rPr lang="ru-RU" sz="1200" dirty="0" smtClean="0"/>
                        <a:t>: определять лекарственные растения.</a:t>
                      </a:r>
                    </a:p>
                    <a:p>
                      <a:r>
                        <a:rPr lang="ru-RU" sz="1200" b="1" dirty="0" err="1" smtClean="0"/>
                        <a:t>Метапредметные</a:t>
                      </a:r>
                      <a:r>
                        <a:rPr lang="ru-RU" sz="1200" b="1" dirty="0" smtClean="0"/>
                        <a:t>: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i="1" dirty="0" smtClean="0"/>
                        <a:t>регулятивные:</a:t>
                      </a:r>
                      <a:r>
                        <a:rPr lang="ru-RU" sz="1200" dirty="0" smtClean="0"/>
                        <a:t> планируют и контролируют свои действия, соблюдают правила поведения на уроке, для того, чтобы и самому получить хорошие результаты, и не мешать успешной работе товарища; </a:t>
                      </a:r>
                      <a:r>
                        <a:rPr lang="ru-RU" sz="1200" i="1" dirty="0" smtClean="0"/>
                        <a:t>познавательные:</a:t>
                      </a:r>
                      <a:r>
                        <a:rPr lang="ru-RU" sz="1200" baseline="0" dirty="0" smtClean="0"/>
                        <a:t> осуществляют смысловое чтение; используют </a:t>
                      </a:r>
                      <a:r>
                        <a:rPr lang="ru-RU" sz="1200" baseline="0" dirty="0" err="1" smtClean="0"/>
                        <a:t>знаково</a:t>
                      </a:r>
                      <a:r>
                        <a:rPr lang="ru-RU" sz="1200" baseline="0" dirty="0" smtClean="0"/>
                        <a:t> – символические средства для решения учебных задач; имеют представление о травянистых лекарственных растениях; </a:t>
                      </a:r>
                      <a:r>
                        <a:rPr lang="ru-RU" sz="1200" i="1" baseline="0" dirty="0" smtClean="0"/>
                        <a:t>коммуникативные: </a:t>
                      </a:r>
                      <a:r>
                        <a:rPr lang="ru-RU" sz="1200" baseline="0" dirty="0" smtClean="0"/>
                        <a:t>проявляют активность во взаимодействии для решения коммуникативных и познавательных задач; координируют и принимают позицию партнёра во взаимодействии.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338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Методы и формы обучения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Частично – поисковый; индивидуальная, фронтальная.</a:t>
                      </a:r>
                      <a:endParaRPr lang="ru-RU" sz="1200" dirty="0"/>
                    </a:p>
                  </a:txBody>
                  <a:tcPr/>
                </a:tc>
              </a:tr>
              <a:tr h="4338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Образовательные ресурсы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Презентация</a:t>
                      </a:r>
                      <a:r>
                        <a:rPr lang="ru-RU" sz="1200" baseline="0" dirty="0" smtClean="0"/>
                        <a:t> к уроку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49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423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ru-RU" sz="1400" u="sng" dirty="0" smtClean="0">
                <a:hlinkClick r:id="rId2"/>
              </a:rPr>
              <a:t>http://strekoza-za.ru/wp-content/uploads/2012/06/занятия1.jpg</a:t>
            </a:r>
            <a:endParaRPr lang="ru-RU" sz="1400" dirty="0" smtClean="0"/>
          </a:p>
          <a:p>
            <a:r>
              <a:rPr lang="ru-RU" sz="1400" u="sng" dirty="0" smtClean="0">
                <a:hlinkClick r:id="rId3"/>
              </a:rPr>
              <a:t>http://www.fonds-ecran-gratuits.fr/galleries/divers/images_en_vrac/divers_www.fonds-ecran-gratuits.fr_122.jpg</a:t>
            </a:r>
            <a:endParaRPr lang="ru-RU" sz="1400" u="sng" dirty="0" smtClean="0"/>
          </a:p>
          <a:p>
            <a:r>
              <a:rPr lang="en-US" sz="1400" dirty="0" smtClean="0">
                <a:hlinkClick r:id="rId4"/>
              </a:rPr>
              <a:t>http://www.epilacia.com/gallery/25/y6.jpg</a:t>
            </a:r>
            <a:endParaRPr lang="ru-RU" sz="1400" dirty="0" smtClean="0"/>
          </a:p>
          <a:p>
            <a:r>
              <a:rPr lang="ru-RU" sz="1400" dirty="0" smtClean="0">
                <a:hlinkClick r:id="rId5"/>
              </a:rPr>
              <a:t>Ландыш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rastimdoma.ru/category/sadovoe-rastenie/landysh</a:t>
            </a:r>
            <a:endParaRPr lang="ru-RU" sz="1400" dirty="0" smtClean="0"/>
          </a:p>
          <a:p>
            <a:r>
              <a:rPr lang="ru-RU" sz="1400" dirty="0" smtClean="0"/>
              <a:t>Зверобой 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www.liveinternet.ru/users/4141721/page71.shtml</a:t>
            </a:r>
            <a:endParaRPr lang="ru-RU" sz="1400" dirty="0" smtClean="0"/>
          </a:p>
          <a:p>
            <a:r>
              <a:rPr lang="ru-RU" sz="1400" dirty="0" smtClean="0"/>
              <a:t>Тысячелистник 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distly.ucoz.com/news/tysjachelistnik_psoriaz_chto_lechit_tysjachelistnik/2014-06-03-36</a:t>
            </a:r>
            <a:endParaRPr lang="ru-RU" sz="1400" dirty="0" smtClean="0"/>
          </a:p>
          <a:p>
            <a:r>
              <a:rPr lang="ru-RU" sz="1400" dirty="0" smtClean="0"/>
              <a:t>Подорожник </a:t>
            </a:r>
            <a:r>
              <a:rPr lang="en-US" sz="1400" dirty="0" smtClean="0">
                <a:hlinkClick r:id="rId8"/>
              </a:rPr>
              <a:t>http</a:t>
            </a:r>
            <a:r>
              <a:rPr lang="en-US" sz="1400" dirty="0">
                <a:hlinkClick r:id="rId8"/>
              </a:rPr>
              <a:t>://</a:t>
            </a:r>
            <a:r>
              <a:rPr lang="en-US" sz="1400" dirty="0" smtClean="0">
                <a:hlinkClick r:id="rId8"/>
              </a:rPr>
              <a:t>dj02.ru/rubric/2068796/friends/comments/profile/page8.html</a:t>
            </a:r>
            <a:endParaRPr lang="ru-RU" sz="1400" dirty="0" smtClean="0"/>
          </a:p>
          <a:p>
            <a:r>
              <a:rPr lang="ru-RU" sz="1400" dirty="0" smtClean="0"/>
              <a:t>Крапива </a:t>
            </a:r>
            <a:r>
              <a:rPr lang="en-US" sz="1400" dirty="0">
                <a:hlinkClick r:id="rId9"/>
              </a:rPr>
              <a:t>http://zelengarden.ru/nastoj-krapivy</a:t>
            </a:r>
            <a:r>
              <a:rPr lang="en-US" sz="1400" dirty="0" smtClean="0">
                <a:hlinkClick r:id="rId9"/>
              </a:rPr>
              <a:t>/</a:t>
            </a:r>
            <a:endParaRPr lang="ru-RU" sz="1400" dirty="0" smtClean="0"/>
          </a:p>
          <a:p>
            <a:r>
              <a:rPr lang="ru-RU" sz="1400" dirty="0" smtClean="0"/>
              <a:t>Земляника </a:t>
            </a:r>
            <a:r>
              <a:rPr lang="en-US" sz="1400" dirty="0">
                <a:hlinkClick r:id="rId10"/>
              </a:rPr>
              <a:t>http://www.liveinternet.ru/users/yaromira/post168674583</a:t>
            </a:r>
            <a:r>
              <a:rPr lang="en-US" sz="1400" dirty="0" smtClean="0">
                <a:hlinkClick r:id="rId10"/>
              </a:rPr>
              <a:t>/</a:t>
            </a:r>
            <a:endParaRPr lang="ru-RU" sz="1400" dirty="0" smtClean="0"/>
          </a:p>
          <a:p>
            <a:r>
              <a:rPr lang="ru-RU" sz="1400" dirty="0" smtClean="0"/>
              <a:t>Береза </a:t>
            </a: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newforum.materinstvo.ru/lofiversion/index.php/t1591640-450.html</a:t>
            </a:r>
            <a:endParaRPr lang="ru-RU" sz="1400" dirty="0" smtClean="0"/>
          </a:p>
          <a:p>
            <a:r>
              <a:rPr lang="ru-RU" sz="1400" dirty="0" smtClean="0"/>
              <a:t>Липа </a:t>
            </a: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otvet.mail.ru/question/82211931</a:t>
            </a:r>
            <a:endParaRPr lang="ru-RU" sz="1400" dirty="0" smtClean="0"/>
          </a:p>
          <a:p>
            <a:r>
              <a:rPr lang="ru-RU" sz="1400" dirty="0" smtClean="0"/>
              <a:t>Фиалка </a:t>
            </a:r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www.ice-scream.ru/flowers/violet.php</a:t>
            </a:r>
            <a:endParaRPr lang="ru-RU" sz="1400" dirty="0" smtClean="0"/>
          </a:p>
          <a:p>
            <a:r>
              <a:rPr lang="ru-RU" sz="1400" dirty="0" smtClean="0"/>
              <a:t>Солнышко </a:t>
            </a:r>
          </a:p>
          <a:p>
            <a:r>
              <a:rPr lang="en-US" sz="1400" dirty="0">
                <a:hlinkClick r:id="rId14"/>
              </a:rPr>
              <a:t>http://www.liveinternet.ru/users/muzika-tamara/blog</a:t>
            </a:r>
            <a:r>
              <a:rPr lang="en-US" sz="1400" dirty="0" smtClean="0">
                <a:hlinkClick r:id="rId14"/>
              </a:rPr>
              <a:t>/</a:t>
            </a:r>
            <a:endParaRPr lang="ru-RU" sz="1400" dirty="0" smtClean="0"/>
          </a:p>
          <a:p>
            <a:r>
              <a:rPr lang="ru-RU" sz="1400" dirty="0" smtClean="0"/>
              <a:t>Цветочек </a:t>
            </a:r>
            <a:r>
              <a:rPr lang="en-US" sz="1400" dirty="0">
                <a:hlinkClick r:id="rId15"/>
              </a:rPr>
              <a:t>http://fotki.yandex.ru/users/aledremov/view/484294</a:t>
            </a:r>
            <a:r>
              <a:rPr lang="en-US" sz="1400" dirty="0" smtClean="0">
                <a:hlinkClick r:id="rId15"/>
              </a:rPr>
              <a:t>/</a:t>
            </a:r>
            <a:endParaRPr lang="ru-RU" sz="1400" dirty="0" smtClean="0"/>
          </a:p>
          <a:p>
            <a:r>
              <a:rPr lang="ru-RU" sz="1400" dirty="0" smtClean="0"/>
              <a:t>Шаблон </a:t>
            </a:r>
            <a:r>
              <a:rPr lang="ru-RU" sz="1400" dirty="0"/>
              <a:t>Носова Ольга Михайловна</a:t>
            </a:r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«Травянистые растения. </a:t>
            </a:r>
            <a:endParaRPr lang="ru-RU" sz="6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Лесная </a:t>
            </a: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аптека»</a:t>
            </a:r>
            <a:b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цели урока, используя опорные слова: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Мы познакомимся с 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Мы узнаем 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Мы вспомним 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Мы будем уметь 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Мы сможем поразмышлять  …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0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1143000"/>
          </a:xfrm>
          <a:ln>
            <a:solidFill>
              <a:srgbClr val="002060"/>
            </a:solidFill>
          </a:ln>
        </p:spPr>
        <p:txBody>
          <a:bodyPr/>
          <a:lstStyle/>
          <a:p>
            <a:pPr algn="r"/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Цветёт он </a:t>
            </a: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м</a:t>
            </a: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айскою порой,</a:t>
            </a:r>
            <a:b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Его найдёшь в тени лесной:</a:t>
            </a:r>
            <a:b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На стебельке, как бусы в ряд, </a:t>
            </a:r>
            <a:b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Цветы душистые висят.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4536504" cy="4788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90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908720"/>
            <a:ext cx="4464496" cy="1143000"/>
          </a:xfrm>
        </p:spPr>
        <p:txBody>
          <a:bodyPr/>
          <a:lstStyle/>
          <a:p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Цветы лилово- синие,</a:t>
            </a:r>
            <a:b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Как капельки чернил.</a:t>
            </a:r>
            <a:b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Пришёл из леса с ними я</a:t>
            </a:r>
            <a:b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маме подарил</a:t>
            </a: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anose="03010101010201010101" pitchFamily="66" charset="0"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468052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07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 капелька лета на тонкой ножке,</a:t>
            </a:r>
            <a:b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Плетут из меня кузовки и лукошки.</a:t>
            </a:r>
            <a:b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Кто любит меня, тот и рад поклониться.</a:t>
            </a:r>
            <a:b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имя мне дала родная землица.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32856"/>
            <a:ext cx="5184576" cy="3656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15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Размышляем, думаем…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33" y="141763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 каком ярусе леса могут жить растения, которые вы разгадали?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Если эти растения не деревья и не кустарники, значит, это …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(травянистые растения)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1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248472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9" r="3861"/>
          <a:stretch/>
        </p:blipFill>
        <p:spPr>
          <a:xfrm>
            <a:off x="209224" y="44624"/>
            <a:ext cx="4351214" cy="4569371"/>
          </a:xfrm>
          <a:prstGeom prst="star10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484784"/>
            <a:ext cx="34676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в лесу растёт черника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Земляника, голубика.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Чтобы ягоду сорвать,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Надо глубже приседать.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Нагулялся я в лесу.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Корзинку с ягодой несу.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e4e718a35889bc557965bdabc027f53b3a7e5b"/>
</p:tagLst>
</file>

<file path=ppt/theme/theme1.xml><?xml version="1.0" encoding="utf-8"?>
<a:theme xmlns:a="http://schemas.openxmlformats.org/drawingml/2006/main" name="Окружающий мир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Окружающий мир 1</Template>
  <TotalTime>174</TotalTime>
  <Words>496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Monotype Corsiva</vt:lpstr>
      <vt:lpstr>Wingdings</vt:lpstr>
      <vt:lpstr>Окружающий мир 1</vt:lpstr>
      <vt:lpstr>Урок окружающего мира  во 2 классе по теме: «Травянистые растения. Лесная аптека» УМК «Начальная школа XXI  века»</vt:lpstr>
      <vt:lpstr>Презентация PowerPoint</vt:lpstr>
      <vt:lpstr>Тема урока:</vt:lpstr>
      <vt:lpstr>Определите цели урока, используя опорные слова:</vt:lpstr>
      <vt:lpstr>Цветёт он майскою порой, Его найдёшь в тени лесной: На стебельке, как бусы в ряд,  Цветы душистые висят.</vt:lpstr>
      <vt:lpstr>Цветы лилово- синие, Как капельки чернил. Пришёл из леса с ними я И маме подарил.</vt:lpstr>
      <vt:lpstr>Я капелька лета на тонкой ножке, Плетут из меня кузовки и лукошки. Кто любит меня, тот и рад поклониться. А имя мне дала родная землица.</vt:lpstr>
      <vt:lpstr>Размышляем, думаем…</vt:lpstr>
      <vt:lpstr>Физминутка</vt:lpstr>
      <vt:lpstr>Прочитайте стихотворение</vt:lpstr>
      <vt:lpstr>Презентация PowerPoint</vt:lpstr>
      <vt:lpstr>Презентация PowerPoint</vt:lpstr>
      <vt:lpstr>липа</vt:lpstr>
      <vt:lpstr>крапива</vt:lpstr>
      <vt:lpstr>берёза</vt:lpstr>
      <vt:lpstr>тысячелистник</vt:lpstr>
      <vt:lpstr>зверобой</vt:lpstr>
      <vt:lpstr>Упражнение  «Образная рефлексия»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«Окружающий мир» 1</dc:title>
  <dc:creator>Ольга Михайловна</dc:creator>
  <cp:lastModifiedBy>user</cp:lastModifiedBy>
  <cp:revision>25</cp:revision>
  <dcterms:created xsi:type="dcterms:W3CDTF">2014-11-13T21:00:46Z</dcterms:created>
  <dcterms:modified xsi:type="dcterms:W3CDTF">2015-03-16T12:03:55Z</dcterms:modified>
</cp:coreProperties>
</file>