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5" r:id="rId3"/>
    <p:sldId id="256" r:id="rId4"/>
    <p:sldId id="259" r:id="rId5"/>
    <p:sldId id="261" r:id="rId6"/>
    <p:sldId id="268" r:id="rId7"/>
    <p:sldId id="273" r:id="rId8"/>
    <p:sldId id="274" r:id="rId9"/>
    <p:sldId id="269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3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0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60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18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73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307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34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364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609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33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49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DDD9C3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DDD9C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srgbClr val="49345F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srgbClr val="4934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682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07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1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1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6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75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40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5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61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46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E161D-4BA6-45B5-BCBE-BBF398820019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E9B83-2AC3-4472-8CF9-5D66CA8FC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32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srgbClr val="49345F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srgbClr val="49345F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11.03.2015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00000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00000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srgbClr val="49345F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srgbClr val="49345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372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7"/>
            <a:ext cx="10972800" cy="22455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Зимняя жизнь птиц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0374" y="1935480"/>
            <a:ext cx="10432026" cy="4389120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4000" i="1" dirty="0" smtClean="0">
              <a:solidFill>
                <a:srgbClr val="49345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4000" i="1" dirty="0">
              <a:solidFill>
                <a:srgbClr val="49345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4000" i="1" dirty="0" smtClean="0">
              <a:solidFill>
                <a:srgbClr val="49345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4000" i="1" dirty="0">
              <a:solidFill>
                <a:srgbClr val="49345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4000" i="1" dirty="0" smtClean="0">
              <a:solidFill>
                <a:srgbClr val="49345F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4000" i="1" dirty="0" smtClean="0">
                <a:solidFill>
                  <a:srgbClr val="49345F"/>
                </a:solidFill>
                <a:latin typeface="Arial" pitchFamily="34" charset="0"/>
                <a:cs typeface="Arial" pitchFamily="34" charset="0"/>
              </a:rPr>
              <a:t>Урок </a:t>
            </a:r>
            <a:r>
              <a:rPr lang="ru-RU" sz="4000" i="1" dirty="0">
                <a:solidFill>
                  <a:srgbClr val="49345F"/>
                </a:solidFill>
                <a:latin typeface="Arial" pitchFamily="34" charset="0"/>
                <a:cs typeface="Arial" pitchFamily="34" charset="0"/>
              </a:rPr>
              <a:t>окружающего мира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4000" i="1" dirty="0">
                <a:solidFill>
                  <a:srgbClr val="49345F"/>
                </a:solidFill>
                <a:latin typeface="Arial" pitchFamily="34" charset="0"/>
                <a:cs typeface="Arial" pitchFamily="34" charset="0"/>
              </a:rPr>
              <a:t>2 класс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4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518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Сойка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16823" y="7931991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355" y="2256503"/>
            <a:ext cx="4800960" cy="316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галка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826" y="2097381"/>
            <a:ext cx="4207579" cy="3262977"/>
          </a:xfrm>
        </p:spPr>
      </p:pic>
    </p:spTree>
    <p:extLst>
      <p:ext uri="{BB962C8B-B14F-4D97-AF65-F5344CB8AC3E}">
        <p14:creationId xmlns:p14="http://schemas.microsoft.com/office/powerpoint/2010/main" val="345109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кедровка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375" y="2033661"/>
            <a:ext cx="5072040" cy="3246107"/>
          </a:xfrm>
        </p:spPr>
      </p:pic>
    </p:spTree>
    <p:extLst>
      <p:ext uri="{BB962C8B-B14F-4D97-AF65-F5344CB8AC3E}">
        <p14:creationId xmlns:p14="http://schemas.microsoft.com/office/powerpoint/2010/main" val="362639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Тетерев зимой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322" y="1538674"/>
            <a:ext cx="6551356" cy="4564111"/>
          </a:xfrm>
        </p:spPr>
      </p:pic>
    </p:spTree>
    <p:extLst>
      <p:ext uri="{BB962C8B-B14F-4D97-AF65-F5344CB8AC3E}">
        <p14:creationId xmlns:p14="http://schemas.microsoft.com/office/powerpoint/2010/main" val="230029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рябчик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380" y="1690688"/>
            <a:ext cx="6575239" cy="4471163"/>
          </a:xfrm>
        </p:spPr>
      </p:pic>
    </p:spTree>
    <p:extLst>
      <p:ext uri="{BB962C8B-B14F-4D97-AF65-F5344CB8AC3E}">
        <p14:creationId xmlns:p14="http://schemas.microsoft.com/office/powerpoint/2010/main" val="4202004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куропатка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716" y="1445333"/>
            <a:ext cx="6752303" cy="4816643"/>
          </a:xfrm>
        </p:spPr>
      </p:pic>
    </p:spTree>
    <p:extLst>
      <p:ext uri="{BB962C8B-B14F-4D97-AF65-F5344CB8AC3E}">
        <p14:creationId xmlns:p14="http://schemas.microsoft.com/office/powerpoint/2010/main" val="108061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глухарь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013" y="1568892"/>
            <a:ext cx="6686550" cy="4725162"/>
          </a:xfrm>
        </p:spPr>
      </p:pic>
    </p:spTree>
    <p:extLst>
      <p:ext uri="{BB962C8B-B14F-4D97-AF65-F5344CB8AC3E}">
        <p14:creationId xmlns:p14="http://schemas.microsoft.com/office/powerpoint/2010/main" val="91752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клёст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91" y="2287072"/>
            <a:ext cx="4960374" cy="3439193"/>
          </a:xfrm>
        </p:spPr>
      </p:pic>
    </p:spTree>
    <p:extLst>
      <p:ext uri="{BB962C8B-B14F-4D97-AF65-F5344CB8AC3E}">
        <p14:creationId xmlns:p14="http://schemas.microsoft.com/office/powerpoint/2010/main" val="180108174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оток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Constantia</vt:lpstr>
      <vt:lpstr>Wingdings 2</vt:lpstr>
      <vt:lpstr>Тема Office</vt:lpstr>
      <vt:lpstr>Поток</vt:lpstr>
      <vt:lpstr>                                           Зимняя жизнь птиц </vt:lpstr>
      <vt:lpstr>Сойка </vt:lpstr>
      <vt:lpstr>галка</vt:lpstr>
      <vt:lpstr>кедровка</vt:lpstr>
      <vt:lpstr>Тетерев зимой</vt:lpstr>
      <vt:lpstr>рябчик</vt:lpstr>
      <vt:lpstr>куропатка</vt:lpstr>
      <vt:lpstr>глухарь</vt:lpstr>
      <vt:lpstr>клёст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2015-02-20T05:07:56Z</dcterms:created>
  <dcterms:modified xsi:type="dcterms:W3CDTF">2015-03-11T07:05:40Z</dcterms:modified>
</cp:coreProperties>
</file>