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3" r:id="rId4"/>
    <p:sldId id="262" r:id="rId5"/>
    <p:sldId id="265" r:id="rId6"/>
    <p:sldId id="259" r:id="rId7"/>
    <p:sldId id="281" r:id="rId8"/>
    <p:sldId id="277" r:id="rId9"/>
    <p:sldId id="263" r:id="rId10"/>
    <p:sldId id="258" r:id="rId11"/>
    <p:sldId id="264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>
      <p:cViewPr varScale="1">
        <p:scale>
          <a:sx n="68" d="100"/>
          <a:sy n="68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40E2-E4AA-4C38-AD74-181FA407E74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6038-2385-46CE-B286-D7B4F43A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6;&#1077;&#1090;&#1089;&#1082;&#1080;&#1081;%20&#1089;&#1072;&#1076;\&#1052;&#1054;&#1048;%20&#1047;&#1040;&#1053;&#1071;&#1058;&#1048;&#1071;\&#1079;&#1072;&#1085;&#1103;&#1090;&#1080;&#1077;%20&#1052;&#1040;&#1064;&#1040;%20&#1048;%20&#1052;&#1048;&#1064;&#1040;\sergey_sirotin-magic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533"/>
            <a:ext cx="9144000" cy="6833467"/>
          </a:xfrm>
          <a:prstGeom prst="rect">
            <a:avLst/>
          </a:prstGeom>
        </p:spPr>
      </p:pic>
      <p:pic>
        <p:nvPicPr>
          <p:cNvPr id="24577" name="Picture 2" descr="C:\Users\Сергей\Desktop\BlueMarble48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640"/>
            <a:ext cx="7632848" cy="63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rgey_sirotin-mag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918648" cy="30963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cs typeface="Arial" pitchFamily="34" charset="0"/>
              </a:rPr>
              <a:t>Полезные ископаемые – бесценное богатство Земли</a:t>
            </a:r>
            <a:br>
              <a:rPr lang="ru-RU" b="1" i="1" dirty="0" smtClean="0">
                <a:solidFill>
                  <a:srgbClr val="663300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764704"/>
            <a:ext cx="2011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5" descr="Безимени-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223361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Безимени-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26336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Подготовить сообщение об одном из полезных ископаемых Новосибирской области, </a:t>
            </a:r>
            <a:r>
              <a:rPr lang="ru-RU" dirty="0" err="1"/>
              <a:t>раб.тетр</a:t>
            </a:r>
            <a:r>
              <a:rPr lang="ru-RU" dirty="0"/>
              <a:t>. с 31, зад. 8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414338"/>
            <a:ext cx="8699500" cy="1268412"/>
          </a:xfrm>
          <a:prstGeom prst="rect">
            <a:avLst/>
          </a:prstGeom>
        </p:spPr>
      </p:pic>
      <p:pic>
        <p:nvPicPr>
          <p:cNvPr id="12" name="Picture 7" descr="C:\Documents and Settings\МИША\Рабочий стол\Учитель года\240px-Novosibirskaya-oblast'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05064"/>
            <a:ext cx="38036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Заголово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540552" cy="550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46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980728"/>
            <a:ext cx="7696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такое_____________________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916832"/>
            <a:ext cx="749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Где____________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7089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Как____________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573016"/>
            <a:ext cx="789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чего__________________________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4437112"/>
            <a:ext cx="7722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Какие________________________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9807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1916832"/>
            <a:ext cx="176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находятся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278092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добываются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364502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используют в своей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4437112"/>
            <a:ext cx="480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полезные ископаемые бывают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46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98072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полезные ископаемые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Стр.46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72816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такое месторождение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Стр.48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212976"/>
            <a:ext cx="8316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чего добывают полезные ископаемые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Стр.47, 50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492896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добывают полезные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ископаемые?Стр.48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99592" y="1844824"/>
            <a:ext cx="748883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92D050"/>
                </a:solidFill>
                <a:latin typeface="Calibri" pitchFamily="34" charset="0"/>
              </a:rPr>
              <a:t>Полезные ископаемые-</a:t>
            </a:r>
          </a:p>
          <a:p>
            <a:pPr algn="just"/>
            <a:r>
              <a:rPr lang="ru-RU" sz="3200" b="1" i="1" dirty="0" smtClean="0">
                <a:latin typeface="Calibri" pitchFamily="34" charset="0"/>
              </a:rPr>
              <a:t>это </a:t>
            </a:r>
            <a:r>
              <a:rPr lang="ru-RU" sz="3200" b="1" i="1" dirty="0" smtClean="0">
                <a:solidFill>
                  <a:srgbClr val="92D050"/>
                </a:solidFill>
                <a:latin typeface="Calibri" pitchFamily="34" charset="0"/>
              </a:rPr>
              <a:t>богатства земных кладовых</a:t>
            </a:r>
            <a:r>
              <a:rPr lang="ru-RU" sz="3200" b="1" i="1" dirty="0" smtClean="0">
                <a:latin typeface="Calibri" pitchFamily="34" charset="0"/>
              </a:rPr>
              <a:t>, </a:t>
            </a:r>
            <a:r>
              <a:rPr lang="ru-RU" sz="3200" b="1" i="1" dirty="0">
                <a:latin typeface="Calibri" pitchFamily="34" charset="0"/>
              </a:rPr>
              <a:t>которые </a:t>
            </a:r>
            <a:r>
              <a:rPr lang="ru-RU" sz="3200" b="1" i="1" dirty="0">
                <a:solidFill>
                  <a:srgbClr val="92D050"/>
                </a:solidFill>
                <a:latin typeface="Calibri" pitchFamily="34" charset="0"/>
              </a:rPr>
              <a:t>добывают</a:t>
            </a:r>
            <a:r>
              <a:rPr lang="ru-RU" sz="3200" b="1" i="1" dirty="0">
                <a:latin typeface="Calibri" pitchFamily="34" charset="0"/>
              </a:rPr>
              <a:t> из недр Земли и её поверхности, и </a:t>
            </a:r>
            <a:r>
              <a:rPr lang="ru-RU" sz="3200" b="1" i="1" dirty="0">
                <a:solidFill>
                  <a:srgbClr val="92D050"/>
                </a:solidFill>
                <a:latin typeface="Calibri" pitchFamily="34" charset="0"/>
              </a:rPr>
              <a:t>используют</a:t>
            </a:r>
            <a:r>
              <a:rPr lang="ru-RU" sz="3200" b="1" i="1" dirty="0">
                <a:latin typeface="Calibri" pitchFamily="34" charset="0"/>
              </a:rPr>
              <a:t> в хозяйстве</a:t>
            </a:r>
          </a:p>
        </p:txBody>
      </p:sp>
      <p:pic>
        <p:nvPicPr>
          <p:cNvPr id="4" name="Рисунок 3" descr="Безимени-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646613"/>
            <a:ext cx="83581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476672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Calibri" pitchFamily="34" charset="0"/>
              </a:rPr>
              <a:t>Что называют полезными ископаемыми?</a:t>
            </a:r>
            <a:endParaRPr lang="ru-RU" sz="48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55679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залегают полезные ископаемые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МЕСТОРОЖДЕНИЯМ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11266" name="Picture 2" descr="C:\Users\User\Desktop\материалы к уроку полезные ископаемые\1_527a093f0f6a7527a093f0f6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3240360" cy="2265442"/>
          </a:xfrm>
          <a:prstGeom prst="rect">
            <a:avLst/>
          </a:prstGeom>
          <a:noFill/>
        </p:spPr>
      </p:pic>
      <p:pic>
        <p:nvPicPr>
          <p:cNvPr id="11267" name="Picture 3" descr="C:\Users\User\Desktop\материалы к уроку полезные ископаемые\1_525505dc4ab77525505dc4ab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92896"/>
            <a:ext cx="3432998" cy="2376264"/>
          </a:xfrm>
          <a:prstGeom prst="rect">
            <a:avLst/>
          </a:prstGeom>
          <a:noFill/>
        </p:spPr>
      </p:pic>
      <p:pic>
        <p:nvPicPr>
          <p:cNvPr id="11268" name="Picture 4" descr="C:\Users\User\Desktop\материалы к уроку полезные ископаемые\Рисунок2.png"/>
          <p:cNvPicPr>
            <a:picLocks noChangeAspect="1" noChangeArrowheads="1"/>
          </p:cNvPicPr>
          <p:nvPr/>
        </p:nvPicPr>
        <p:blipFill>
          <a:blip r:embed="rId5" cstate="print"/>
          <a:srcRect b="16877"/>
          <a:stretch>
            <a:fillRect/>
          </a:stretch>
        </p:blipFill>
        <p:spPr bwMode="auto">
          <a:xfrm>
            <a:off x="2843808" y="4293096"/>
            <a:ext cx="3805436" cy="23800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91344" y="692696"/>
            <a:ext cx="7002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месторождение?</a:t>
            </a:r>
            <a:endParaRPr lang="ru-RU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33"/>
            <a:ext cx="9144000" cy="6833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Rectangl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4740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2924944" cy="19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Рысь\Downloads\нефть.доб.су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235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27584" y="3573016"/>
            <a:ext cx="2071687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Franklin Gothic Book" pitchFamily="34" charset="0"/>
              </a:rPr>
              <a:t>Карьер</a:t>
            </a:r>
          </a:p>
        </p:txBody>
      </p:sp>
      <p:pic>
        <p:nvPicPr>
          <p:cNvPr id="16" name="Picture 3" descr="p12_2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3681395" cy="2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2843808" y="4149080"/>
            <a:ext cx="2000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Franklin Gothic Book" pitchFamily="34" charset="0"/>
              </a:rPr>
              <a:t>Буровая установка 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635896" y="5949280"/>
            <a:ext cx="164941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ru-RU" sz="2800" b="1" dirty="0">
                <a:latin typeface="Franklin Gothic Book" pitchFamily="34" charset="0"/>
              </a:rPr>
              <a:t>Шахта</a:t>
            </a:r>
          </a:p>
        </p:txBody>
      </p:sp>
      <p:pic>
        <p:nvPicPr>
          <p:cNvPr id="19" name="Text Box 1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4545" y="1412776"/>
            <a:ext cx="50094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572000" y="1772816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Franklin Gothic Book" pitchFamily="34" charset="0"/>
              </a:rPr>
              <a:t>Существуют два способа добычи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Franklin Gothic Book" pitchFamily="34" charset="0"/>
              </a:rPr>
              <a:t> полезных ископаемых</a:t>
            </a:r>
            <a:r>
              <a:rPr lang="ru-RU" sz="2400" b="1" dirty="0" smtClean="0">
                <a:solidFill>
                  <a:srgbClr val="0070C0"/>
                </a:solidFill>
                <a:latin typeface="Franklin Gothic Book" pitchFamily="34" charset="0"/>
              </a:rPr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Franklin Gothic Book" pitchFamily="34" charset="0"/>
              </a:rPr>
              <a:t> открытый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Franklin Gothic Book" pitchFamily="34" charset="0"/>
              </a:rPr>
              <a:t> закрытый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332656"/>
            <a:ext cx="8215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добывают полезные ископаемые?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630616" cy="396044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000" b="1" i="1" u="sng" dirty="0">
                <a:solidFill>
                  <a:srgbClr val="FF0000"/>
                </a:solidFill>
                <a:latin typeface="Arial" charset="0"/>
              </a:rPr>
              <a:t>Строительство </a:t>
            </a:r>
            <a:r>
              <a:rPr lang="ru-RU" sz="40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ru-RU" sz="4000" dirty="0">
                <a:solidFill>
                  <a:srgbClr val="FF0000"/>
                </a:solidFill>
                <a:latin typeface="Arial" charset="0"/>
              </a:rPr>
            </a:br>
            <a:r>
              <a:rPr lang="ru-RU" sz="2200" dirty="0">
                <a:latin typeface="Arial" charset="0"/>
              </a:rPr>
              <a:t>                      (песок, гранит, глина, известняк)</a:t>
            </a:r>
            <a:br>
              <a:rPr lang="ru-RU" sz="2200" dirty="0">
                <a:latin typeface="Arial" charset="0"/>
              </a:rPr>
            </a:br>
            <a:r>
              <a:rPr lang="ru-RU" sz="2200" b="1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4000" b="1" i="1" u="sng" dirty="0">
                <a:solidFill>
                  <a:srgbClr val="FF0000"/>
                </a:solidFill>
                <a:latin typeface="Arial" charset="0"/>
              </a:rPr>
              <a:t>Топливо</a:t>
            </a:r>
            <a:r>
              <a:rPr lang="ru-RU" sz="2200" dirty="0">
                <a:latin typeface="Arial" charset="0"/>
              </a:rPr>
              <a:t> </a:t>
            </a:r>
            <a:br>
              <a:rPr lang="ru-RU" sz="2200" dirty="0">
                <a:latin typeface="Arial" charset="0"/>
              </a:rPr>
            </a:br>
            <a:r>
              <a:rPr lang="ru-RU" sz="2200" dirty="0">
                <a:latin typeface="Arial" charset="0"/>
              </a:rPr>
              <a:t>                      (каменный </a:t>
            </a:r>
            <a:r>
              <a:rPr lang="ru-RU" sz="2200" dirty="0" err="1">
                <a:latin typeface="Arial" charset="0"/>
              </a:rPr>
              <a:t>уголь,торф,нефть</a:t>
            </a:r>
            <a:r>
              <a:rPr lang="ru-RU" sz="2200" dirty="0">
                <a:latin typeface="Arial" charset="0"/>
              </a:rPr>
              <a:t>, газ)                </a:t>
            </a:r>
            <a:br>
              <a:rPr lang="ru-RU" sz="2200" dirty="0">
                <a:latin typeface="Arial" charset="0"/>
              </a:rPr>
            </a:b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ru-RU" sz="4000" b="1" i="1" u="sng" dirty="0">
                <a:solidFill>
                  <a:srgbClr val="FF0000"/>
                </a:solidFill>
                <a:latin typeface="Arial" charset="0"/>
              </a:rPr>
              <a:t>Металлургия</a:t>
            </a:r>
            <a:r>
              <a:rPr lang="ru-RU" sz="40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ru-RU" sz="4000" dirty="0">
                <a:solidFill>
                  <a:srgbClr val="FF0000"/>
                </a:solidFill>
                <a:latin typeface="Arial" charset="0"/>
              </a:rPr>
            </a:br>
            <a:r>
              <a:rPr lang="ru-RU" sz="2200" dirty="0">
                <a:latin typeface="Arial" charset="0"/>
              </a:rPr>
              <a:t>                      (руда) 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9269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3850184"/>
            <a:ext cx="4022031" cy="27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27584" y="836712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добывают полезные ископаемые?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33"/>
            <a:ext cx="9144000" cy="683346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6562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980728"/>
            <a:ext cx="7696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такое_____________________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916832"/>
            <a:ext cx="749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Где____________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7089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Как____________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573016"/>
            <a:ext cx="789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чего__________________________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4293096"/>
            <a:ext cx="7722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Какие________________________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9807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1916832"/>
            <a:ext cx="176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находятся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27089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добываются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364502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используют в своей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4293096"/>
            <a:ext cx="480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полезные ископаемые бывают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 шко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59632" y="142875"/>
            <a:ext cx="6955681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63300"/>
                </a:solidFill>
                <a:cs typeface="Arial" pitchFamily="34" charset="0"/>
              </a:rPr>
              <a:t>Как вы понимаете слова «полезные» и «ископаемые»?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576" y="1357313"/>
            <a:ext cx="7970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endParaRPr lang="ru-RU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2357438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полезные ископаемые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429669" y="3571081"/>
            <a:ext cx="571500" cy="1588"/>
          </a:xfrm>
          <a:prstGeom prst="straightConnector1">
            <a:avLst/>
          </a:prstGeom>
          <a:ln w="349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0" y="4071938"/>
            <a:ext cx="271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необходимые, </a:t>
            </a:r>
          </a:p>
          <a:p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нужные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3" y="4071938"/>
            <a:ext cx="271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доставать,</a:t>
            </a:r>
          </a:p>
          <a:p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извлекать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5430044" y="3499644"/>
            <a:ext cx="571500" cy="1588"/>
          </a:xfrm>
          <a:prstGeom prst="straightConnector1">
            <a:avLst/>
          </a:prstGeom>
          <a:ln w="349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192</Words>
  <Application>Microsoft Office PowerPoint</Application>
  <PresentationFormat>Экран (4:3)</PresentationFormat>
  <Paragraphs>58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Строительство                         (песок, гранит, глина, известняк)  Топливо                        (каменный уголь,торф,нефть, газ)                  Металлургия                        (руда)  </vt:lpstr>
      <vt:lpstr>Слайд 8</vt:lpstr>
      <vt:lpstr>Слайд 9</vt:lpstr>
      <vt:lpstr>Полезные ископаемые – бесценное богатство Земли </vt:lpstr>
      <vt:lpstr>Подготовить сообщение об одном из полезных ископаемых Новосибирской области, раб.тетр. с 31, зад. 8  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2015-02-20T03:37:04Z</dcterms:created>
  <dcterms:modified xsi:type="dcterms:W3CDTF">2015-03-09T04:56:43Z</dcterms:modified>
</cp:coreProperties>
</file>