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58" r:id="rId3"/>
    <p:sldId id="260" r:id="rId4"/>
    <p:sldId id="262" r:id="rId5"/>
    <p:sldId id="264" r:id="rId6"/>
    <p:sldId id="267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 varScale="1">
        <p:scale>
          <a:sx n="35" d="100"/>
          <a:sy n="35" d="100"/>
        </p:scale>
        <p:origin x="306" y="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1AD0F-07AD-4FBC-91CC-71F1D46659EE}" type="datetimeFigureOut">
              <a:rPr lang="ru-RU" smtClean="0"/>
              <a:t>09.12.2014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C4DFD-D124-46A2-A32A-7124E2BC17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81529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1AD0F-07AD-4FBC-91CC-71F1D46659EE}" type="datetimeFigureOut">
              <a:rPr lang="ru-RU" smtClean="0"/>
              <a:t>09.12.2014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C4DFD-D124-46A2-A32A-7124E2BC17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74881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1AD0F-07AD-4FBC-91CC-71F1D46659EE}" type="datetimeFigureOut">
              <a:rPr lang="ru-RU" smtClean="0"/>
              <a:t>09.12.2014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C4DFD-D124-46A2-A32A-7124E2BC17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99937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1AD0F-07AD-4FBC-91CC-71F1D46659EE}" type="datetimeFigureOut">
              <a:rPr lang="ru-RU" smtClean="0"/>
              <a:t>09.12.2014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C4DFD-D124-46A2-A32A-7124E2BC17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4260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1AD0F-07AD-4FBC-91CC-71F1D46659EE}" type="datetimeFigureOut">
              <a:rPr lang="ru-RU" smtClean="0"/>
              <a:t>09.12.2014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C4DFD-D124-46A2-A32A-7124E2BC17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91762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1AD0F-07AD-4FBC-91CC-71F1D46659EE}" type="datetimeFigureOut">
              <a:rPr lang="ru-RU" smtClean="0"/>
              <a:t>09.12.2014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C4DFD-D124-46A2-A32A-7124E2BC17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51819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1AD0F-07AD-4FBC-91CC-71F1D46659EE}" type="datetimeFigureOut">
              <a:rPr lang="ru-RU" smtClean="0"/>
              <a:t>09.12.2014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C4DFD-D124-46A2-A32A-7124E2BC17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03777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1AD0F-07AD-4FBC-91CC-71F1D46659EE}" type="datetimeFigureOut">
              <a:rPr lang="ru-RU" smtClean="0"/>
              <a:t>09.12.2014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C4DFD-D124-46A2-A32A-7124E2BC17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37123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1AD0F-07AD-4FBC-91CC-71F1D46659EE}" type="datetimeFigureOut">
              <a:rPr lang="ru-RU" smtClean="0"/>
              <a:t>09.12.2014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C4DFD-D124-46A2-A32A-7124E2BC17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24734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1AD0F-07AD-4FBC-91CC-71F1D46659EE}" type="datetimeFigureOut">
              <a:rPr lang="ru-RU" smtClean="0"/>
              <a:t>09.12.2014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C4DFD-D124-46A2-A32A-7124E2BC17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0116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1AD0F-07AD-4FBC-91CC-71F1D46659EE}" type="datetimeFigureOut">
              <a:rPr lang="ru-RU" smtClean="0"/>
              <a:t>09.12.2014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C4DFD-D124-46A2-A32A-7124E2BC17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60948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61AD0F-07AD-4FBC-91CC-71F1D46659EE}" type="datetimeFigureOut">
              <a:rPr lang="ru-RU" smtClean="0"/>
              <a:t>09.12.2014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4C4DFD-D124-46A2-A32A-7124E2BC17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8711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8800" i="1" dirty="0" smtClean="0">
                <a:solidFill>
                  <a:srgbClr val="00B050"/>
                </a:solidFill>
              </a:rPr>
              <a:t>Чудесные цветники осенью</a:t>
            </a:r>
            <a:endParaRPr lang="ru-RU" sz="8800" i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16179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Гладиолусы. Обсуждение на LiveInternet - Российский Сервис Онлайн-Дневников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9877" y="852406"/>
            <a:ext cx="6292246" cy="5479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48008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Увеличения груди признаки - Эффективные методики увеличения груди без операций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4930" y="1825625"/>
            <a:ext cx="6962140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86515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i="1" dirty="0" smtClean="0">
                <a:solidFill>
                  <a:schemeClr val="accent2">
                    <a:lumMod val="75000"/>
                  </a:schemeClr>
                </a:solidFill>
              </a:rPr>
              <a:t>астра</a:t>
            </a:r>
            <a:endParaRPr lang="ru-RU" sz="60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6146" name="Picture 2" descr="Группа: Ты, да я, да мы с тобой.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8080" y="1825625"/>
            <a:ext cx="5795839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00787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хризантема</a:t>
            </a:r>
            <a:endParaRPr lang="ru-RU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8194" name="Picture 2" descr="http://im2-tub-ru.yandex.net/i?id=97400dca2951998cd80d5a80133f0ba9-132-144&amp;n=21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750" y="1503336"/>
            <a:ext cx="7048500" cy="4810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23210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Ноготки или календула</a:t>
            </a:r>
            <a:endParaRPr lang="ru-RU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1266" name="Picture 2" descr="Лечебный огород - Страница 3 - Форум для Общения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9479" y="1690688"/>
            <a:ext cx="7633041" cy="4672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538944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</Words>
  <Application>Microsoft Office PowerPoint</Application>
  <PresentationFormat>Широкоэкранный</PresentationFormat>
  <Paragraphs>4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астра</vt:lpstr>
      <vt:lpstr>хризантема</vt:lpstr>
      <vt:lpstr>Ноготки или календула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</cp:revision>
  <dcterms:created xsi:type="dcterms:W3CDTF">2014-12-04T11:18:05Z</dcterms:created>
  <dcterms:modified xsi:type="dcterms:W3CDTF">2014-12-09T08:51:29Z</dcterms:modified>
</cp:coreProperties>
</file>