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BE4D1-0208-4E42-9D07-8C69CFF85D0F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B6922-F2C4-4261-87DF-6292EE18DCD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  <p:sndAc>
          <p:stSnd>
            <p:snd r:embed="rId1" name="wind.wav"/>
          </p:stSnd>
        </p:sndAc>
      </p:transition>
    </mc:Choice>
    <mc:Fallback>
      <p:transition spd="slow">
        <p:fade/>
        <p:sndAc>
          <p:stSnd>
            <p:snd r:embed="rId1" name="wind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BE4D1-0208-4E42-9D07-8C69CFF85D0F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B6922-F2C4-4261-87DF-6292EE18DC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  <p:sndAc>
          <p:stSnd>
            <p:snd r:embed="rId1" name="wind.wav"/>
          </p:stSnd>
        </p:sndAc>
      </p:transition>
    </mc:Choice>
    <mc:Fallback>
      <p:transition spd="slow">
        <p:fade/>
        <p:sndAc>
          <p:stSnd>
            <p:snd r:embed="rId1" name="wind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BE4D1-0208-4E42-9D07-8C69CFF85D0F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B6922-F2C4-4261-87DF-6292EE18DC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  <p:sndAc>
          <p:stSnd>
            <p:snd r:embed="rId1" name="wind.wav"/>
          </p:stSnd>
        </p:sndAc>
      </p:transition>
    </mc:Choice>
    <mc:Fallback>
      <p:transition spd="slow">
        <p:fade/>
        <p:sndAc>
          <p:stSnd>
            <p:snd r:embed="rId1" name="wind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BE4D1-0208-4E42-9D07-8C69CFF85D0F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B6922-F2C4-4261-87DF-6292EE18DC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  <p:sndAc>
          <p:stSnd>
            <p:snd r:embed="rId1" name="wind.wav"/>
          </p:stSnd>
        </p:sndAc>
      </p:transition>
    </mc:Choice>
    <mc:Fallback>
      <p:transition spd="slow">
        <p:fade/>
        <p:sndAc>
          <p:stSnd>
            <p:snd r:embed="rId1" name="wind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BE4D1-0208-4E42-9D07-8C69CFF85D0F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B6922-F2C4-4261-87DF-6292EE18DCD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  <p:sndAc>
          <p:stSnd>
            <p:snd r:embed="rId1" name="wind.wav"/>
          </p:stSnd>
        </p:sndAc>
      </p:transition>
    </mc:Choice>
    <mc:Fallback>
      <p:transition spd="slow">
        <p:fade/>
        <p:sndAc>
          <p:stSnd>
            <p:snd r:embed="rId1" name="wind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BE4D1-0208-4E42-9D07-8C69CFF85D0F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B6922-F2C4-4261-87DF-6292EE18DC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  <p:sndAc>
          <p:stSnd>
            <p:snd r:embed="rId1" name="wind.wav"/>
          </p:stSnd>
        </p:sndAc>
      </p:transition>
    </mc:Choice>
    <mc:Fallback>
      <p:transition spd="slow">
        <p:fade/>
        <p:sndAc>
          <p:stSnd>
            <p:snd r:embed="rId1" name="wind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BE4D1-0208-4E42-9D07-8C69CFF85D0F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B6922-F2C4-4261-87DF-6292EE18DC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  <p:sndAc>
          <p:stSnd>
            <p:snd r:embed="rId1" name="wind.wav"/>
          </p:stSnd>
        </p:sndAc>
      </p:transition>
    </mc:Choice>
    <mc:Fallback>
      <p:transition spd="slow">
        <p:fade/>
        <p:sndAc>
          <p:stSnd>
            <p:snd r:embed="rId1" name="wind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BE4D1-0208-4E42-9D07-8C69CFF85D0F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B6922-F2C4-4261-87DF-6292EE18DC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  <p:sndAc>
          <p:stSnd>
            <p:snd r:embed="rId1" name="wind.wav"/>
          </p:stSnd>
        </p:sndAc>
      </p:transition>
    </mc:Choice>
    <mc:Fallback>
      <p:transition spd="slow">
        <p:fade/>
        <p:sndAc>
          <p:stSnd>
            <p:snd r:embed="rId1" name="wind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BE4D1-0208-4E42-9D07-8C69CFF85D0F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B6922-F2C4-4261-87DF-6292EE18DC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  <p:sndAc>
          <p:stSnd>
            <p:snd r:embed="rId1" name="wind.wav"/>
          </p:stSnd>
        </p:sndAc>
      </p:transition>
    </mc:Choice>
    <mc:Fallback>
      <p:transition spd="slow">
        <p:fade/>
        <p:sndAc>
          <p:stSnd>
            <p:snd r:embed="rId1" name="wind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BE4D1-0208-4E42-9D07-8C69CFF85D0F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B6922-F2C4-4261-87DF-6292EE18DC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  <p:sndAc>
          <p:stSnd>
            <p:snd r:embed="rId1" name="wind.wav"/>
          </p:stSnd>
        </p:sndAc>
      </p:transition>
    </mc:Choice>
    <mc:Fallback>
      <p:transition spd="slow">
        <p:fade/>
        <p:sndAc>
          <p:stSnd>
            <p:snd r:embed="rId1" name="wind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BE4D1-0208-4E42-9D07-8C69CFF85D0F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75B6922-F2C4-4261-87DF-6292EE18DCD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  <p:sndAc>
          <p:stSnd>
            <p:snd r:embed="rId1" name="wind.wav"/>
          </p:stSnd>
        </p:sndAc>
      </p:transition>
    </mc:Choice>
    <mc:Fallback>
      <p:transition spd="slow">
        <p:fade/>
        <p:sndAc>
          <p:stSnd>
            <p:snd r:embed="rId1" name="wind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DBE4D1-0208-4E42-9D07-8C69CFF85D0F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75B6922-F2C4-4261-87DF-6292EE18DCD7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>
    <mc:Choice xmlns:p14="http://schemas.microsoft.com/office/powerpoint/2010/main" Requires="p14">
      <p:transition spd="slow" p14:dur="3400">
        <p14:reveal/>
        <p:sndAc>
          <p:stSnd>
            <p:snd r:embed="rId13" name="wind.wav"/>
          </p:stSnd>
        </p:sndAc>
      </p:transition>
    </mc:Choice>
    <mc:Fallback>
      <p:transition spd="slow">
        <p:fade/>
        <p:sndAc>
          <p:stSnd>
            <p:snd r:embed="rId13" name="wind.wav"/>
          </p:stSnd>
        </p:sndAc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jp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jp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71945" y="745023"/>
            <a:ext cx="7846640" cy="2259682"/>
          </a:xfrm>
        </p:spPr>
        <p:txBody>
          <a:bodyPr/>
          <a:lstStyle/>
          <a:p>
            <a:r>
              <a:rPr lang="ru-RU" dirty="0" smtClean="0"/>
              <a:t>Животные леса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3501008"/>
            <a:ext cx="6840760" cy="2616696"/>
          </a:xfrm>
        </p:spPr>
        <p:txBody>
          <a:bodyPr>
            <a:normAutofit/>
          </a:bodyPr>
          <a:lstStyle/>
          <a:p>
            <a:r>
              <a:rPr lang="ru-RU" dirty="0" smtClean="0"/>
              <a:t>Презентацию выполнила учитель начальных классов ГБОУ школы №589 </a:t>
            </a:r>
            <a:r>
              <a:rPr lang="ru-RU" dirty="0" err="1" smtClean="0"/>
              <a:t>Колпинского</a:t>
            </a:r>
            <a:r>
              <a:rPr lang="ru-RU" dirty="0" smtClean="0"/>
              <a:t> р. </a:t>
            </a:r>
          </a:p>
          <a:p>
            <a:r>
              <a:rPr lang="ru-RU" dirty="0" err="1"/>
              <a:t>г</a:t>
            </a:r>
            <a:r>
              <a:rPr lang="ru-RU" dirty="0" err="1" smtClean="0"/>
              <a:t>.Санкт</a:t>
            </a:r>
            <a:r>
              <a:rPr lang="ru-RU" dirty="0" smtClean="0"/>
              <a:t> – Петербурга</a:t>
            </a:r>
          </a:p>
          <a:p>
            <a:r>
              <a:rPr lang="ru-RU" dirty="0" err="1" smtClean="0"/>
              <a:t>Рудзит</a:t>
            </a:r>
            <a:r>
              <a:rPr lang="ru-RU" dirty="0" smtClean="0"/>
              <a:t> Елена Борисовна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2208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Вроде белка, но поменьше, суслик и сурок – родня, но полоски на спине выделяют, всё ж, меня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36407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61830" y="65859"/>
            <a:ext cx="7772400" cy="2403698"/>
          </a:xfrm>
        </p:spPr>
        <p:txBody>
          <a:bodyPr/>
          <a:lstStyle/>
          <a:p>
            <a:r>
              <a:rPr lang="ru-RU" dirty="0" smtClean="0"/>
              <a:t>Бурундук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6780" y="2708920"/>
            <a:ext cx="4762500" cy="3723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711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Кто без плуга и лопат перерыл вишнёвый сад? Весь в земле: глаза и рот, ну, конечно, это 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6351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2331690"/>
          </a:xfrm>
        </p:spPr>
        <p:txBody>
          <a:bodyPr/>
          <a:lstStyle/>
          <a:p>
            <a:r>
              <a:rPr lang="ru-RU" dirty="0" smtClean="0"/>
              <a:t>Крот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000" y="2636912"/>
            <a:ext cx="4318000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010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Белка - летяга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604173"/>
            <a:ext cx="4038600" cy="3067291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745198"/>
            <a:ext cx="4038600" cy="2785241"/>
          </a:xfrm>
        </p:spPr>
      </p:pic>
    </p:spTree>
    <p:extLst>
      <p:ext uri="{BB962C8B-B14F-4D97-AF65-F5344CB8AC3E}">
        <p14:creationId xmlns:p14="http://schemas.microsoft.com/office/powerpoint/2010/main" val="33462969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Летучая мышь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623344"/>
            <a:ext cx="4038600" cy="3028950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00" y="2766219"/>
            <a:ext cx="3810000" cy="2743200"/>
          </a:xfrm>
        </p:spPr>
      </p:pic>
    </p:spTree>
    <p:extLst>
      <p:ext uri="{BB962C8B-B14F-4D97-AF65-F5344CB8AC3E}">
        <p14:creationId xmlns:p14="http://schemas.microsoft.com/office/powerpoint/2010/main" val="28789007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Хитрая плутовка,</a:t>
            </a:r>
          </a:p>
          <a:p>
            <a:r>
              <a:rPr lang="ru-RU" dirty="0" smtClean="0"/>
              <a:t>Рыжая головка, Хвост пушистый –краса! Как зовут её?..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3170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Лиса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623344"/>
            <a:ext cx="4038600" cy="3028950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708920"/>
            <a:ext cx="3624064" cy="2952328"/>
          </a:xfrm>
        </p:spPr>
      </p:pic>
    </p:spTree>
    <p:extLst>
      <p:ext uri="{BB962C8B-B14F-4D97-AF65-F5344CB8AC3E}">
        <p14:creationId xmlns:p14="http://schemas.microsoft.com/office/powerpoint/2010/main" val="1947786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Предок всех собак, поверь, </a:t>
            </a:r>
          </a:p>
          <a:p>
            <a:r>
              <a:rPr lang="ru-RU" dirty="0" smtClean="0"/>
              <a:t>Этот хищный, серый зверь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76065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Волк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420888"/>
            <a:ext cx="3676650" cy="2857500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2420888"/>
            <a:ext cx="3429000" cy="2880320"/>
          </a:xfrm>
        </p:spPr>
      </p:pic>
    </p:spTree>
    <p:extLst>
      <p:ext uri="{BB962C8B-B14F-4D97-AF65-F5344CB8AC3E}">
        <p14:creationId xmlns:p14="http://schemas.microsoft.com/office/powerpoint/2010/main" val="36010118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Летом наедается, зимой высыпается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0026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Кто на своей голове лес носит?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8966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16632"/>
            <a:ext cx="7772400" cy="2763738"/>
          </a:xfrm>
        </p:spPr>
        <p:txBody>
          <a:bodyPr/>
          <a:lstStyle/>
          <a:p>
            <a:r>
              <a:rPr lang="ru-RU" dirty="0" smtClean="0"/>
              <a:t>Лось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2686" y="3284984"/>
            <a:ext cx="5490566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870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Этот зверь с двумя клыками, с очень мощными ногами и с лепёшкой на носу, роет землю он в лесу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9326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1872207"/>
          </a:xfrm>
        </p:spPr>
        <p:txBody>
          <a:bodyPr/>
          <a:lstStyle/>
          <a:p>
            <a:r>
              <a:rPr lang="ru-RU" dirty="0" smtClean="0"/>
              <a:t>Кабан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3140968"/>
            <a:ext cx="4672955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901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7478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Медведь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2994819"/>
            <a:ext cx="3048000" cy="2286000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623344"/>
            <a:ext cx="4038600" cy="3028950"/>
          </a:xfrm>
        </p:spPr>
      </p:pic>
    </p:spTree>
    <p:extLst>
      <p:ext uri="{BB962C8B-B14F-4D97-AF65-F5344CB8AC3E}">
        <p14:creationId xmlns:p14="http://schemas.microsoft.com/office/powerpoint/2010/main" val="1690219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Летом серый, зимой белый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29006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Заяц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623344"/>
            <a:ext cx="4038600" cy="3028950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623344"/>
            <a:ext cx="4038600" cy="3028950"/>
          </a:xfrm>
        </p:spPr>
      </p:pic>
    </p:spTree>
    <p:extLst>
      <p:ext uri="{BB962C8B-B14F-4D97-AF65-F5344CB8AC3E}">
        <p14:creationId xmlns:p14="http://schemas.microsoft.com/office/powerpoint/2010/main" val="42233783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То рыжая, то серая,</a:t>
            </a:r>
          </a:p>
          <a:p>
            <a:r>
              <a:rPr lang="ru-RU" dirty="0" smtClean="0"/>
              <a:t>А по названью - белая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81793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Белка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623344"/>
            <a:ext cx="4038600" cy="3028950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00" y="2875756"/>
            <a:ext cx="3810000" cy="2524125"/>
          </a:xfrm>
        </p:spPr>
      </p:pic>
    </p:spTree>
    <p:extLst>
      <p:ext uri="{BB962C8B-B14F-4D97-AF65-F5344CB8AC3E}">
        <p14:creationId xmlns:p14="http://schemas.microsoft.com/office/powerpoint/2010/main" val="3200258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3688" y="4221088"/>
            <a:ext cx="6400800" cy="1752600"/>
          </a:xfrm>
        </p:spPr>
        <p:txBody>
          <a:bodyPr/>
          <a:lstStyle/>
          <a:p>
            <a:r>
              <a:rPr lang="ru-RU" dirty="0" smtClean="0"/>
              <a:t>Не портной, а с иголками ходит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0650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484784"/>
            <a:ext cx="7772400" cy="1470025"/>
          </a:xfrm>
        </p:spPr>
        <p:txBody>
          <a:bodyPr/>
          <a:lstStyle/>
          <a:p>
            <a:r>
              <a:rPr lang="ru-RU" dirty="0" smtClean="0"/>
              <a:t>Ёж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3410775"/>
            <a:ext cx="3429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0857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58</TotalTime>
  <Words>162</Words>
  <Application>Microsoft Office PowerPoint</Application>
  <PresentationFormat>Экран (4:3)</PresentationFormat>
  <Paragraphs>29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Поток</vt:lpstr>
      <vt:lpstr>Животные леса</vt:lpstr>
      <vt:lpstr>Презентация PowerPoint</vt:lpstr>
      <vt:lpstr>Медведь</vt:lpstr>
      <vt:lpstr>Презентация PowerPoint</vt:lpstr>
      <vt:lpstr>Заяц</vt:lpstr>
      <vt:lpstr>Презентация PowerPoint</vt:lpstr>
      <vt:lpstr>Белка</vt:lpstr>
      <vt:lpstr>Презентация PowerPoint</vt:lpstr>
      <vt:lpstr>Ёж</vt:lpstr>
      <vt:lpstr>Презентация PowerPoint</vt:lpstr>
      <vt:lpstr>Бурундук</vt:lpstr>
      <vt:lpstr>Презентация PowerPoint</vt:lpstr>
      <vt:lpstr>Крот</vt:lpstr>
      <vt:lpstr>Белка - летяга</vt:lpstr>
      <vt:lpstr>Летучая мышь</vt:lpstr>
      <vt:lpstr>Презентация PowerPoint</vt:lpstr>
      <vt:lpstr>Лиса</vt:lpstr>
      <vt:lpstr>Презентация PowerPoint</vt:lpstr>
      <vt:lpstr>Волк</vt:lpstr>
      <vt:lpstr>Презентация PowerPoint</vt:lpstr>
      <vt:lpstr>Лось</vt:lpstr>
      <vt:lpstr>Презентация PowerPoint</vt:lpstr>
      <vt:lpstr>Кабан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Животные леса</dc:title>
  <dc:creator>Елена</dc:creator>
  <cp:lastModifiedBy>Елена</cp:lastModifiedBy>
  <cp:revision>6</cp:revision>
  <dcterms:created xsi:type="dcterms:W3CDTF">2015-03-04T16:25:06Z</dcterms:created>
  <dcterms:modified xsi:type="dcterms:W3CDTF">2015-03-04T17:24:08Z</dcterms:modified>
</cp:coreProperties>
</file>