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88" r:id="rId2"/>
    <p:sldId id="289" r:id="rId3"/>
    <p:sldId id="290" r:id="rId4"/>
    <p:sldId id="291" r:id="rId5"/>
    <p:sldId id="292" r:id="rId6"/>
    <p:sldId id="293" r:id="rId7"/>
    <p:sldId id="295" r:id="rId8"/>
    <p:sldId id="300" r:id="rId9"/>
    <p:sldId id="296" r:id="rId10"/>
    <p:sldId id="297" r:id="rId11"/>
    <p:sldId id="298" r:id="rId12"/>
    <p:sldId id="301" r:id="rId13"/>
    <p:sldId id="30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B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86404" autoAdjust="0"/>
  </p:normalViewPr>
  <p:slideViewPr>
    <p:cSldViewPr>
      <p:cViewPr varScale="1">
        <p:scale>
          <a:sx n="63" d="100"/>
          <a:sy n="63" d="100"/>
        </p:scale>
        <p:origin x="-7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49EA9-0DDD-4DFC-95BA-9BE9897A45FC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191F0-DCF9-48EA-8164-D4B3F15138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782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2CFE5-2B19-46BC-B9AF-EB050ECDECBD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4214A-56CC-448C-BE78-4B6C01BD29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2CFE5-2B19-46BC-B9AF-EB050ECDECBD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4214A-56CC-448C-BE78-4B6C01BD2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2CFE5-2B19-46BC-B9AF-EB050ECDECBD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4214A-56CC-448C-BE78-4B6C01BD2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2CFE5-2B19-46BC-B9AF-EB050ECDECBD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4214A-56CC-448C-BE78-4B6C01BD29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2CFE5-2B19-46BC-B9AF-EB050ECDECBD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4214A-56CC-448C-BE78-4B6C01BD2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2CFE5-2B19-46BC-B9AF-EB050ECDECBD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4214A-56CC-448C-BE78-4B6C01BD29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2CFE5-2B19-46BC-B9AF-EB050ECDECBD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4214A-56CC-448C-BE78-4B6C01BD29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2CFE5-2B19-46BC-B9AF-EB050ECDECBD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4214A-56CC-448C-BE78-4B6C01BD2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2CFE5-2B19-46BC-B9AF-EB050ECDECBD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4214A-56CC-448C-BE78-4B6C01BD2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2CFE5-2B19-46BC-B9AF-EB050ECDECBD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4214A-56CC-448C-BE78-4B6C01BD2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2CFE5-2B19-46BC-B9AF-EB050ECDECBD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4214A-56CC-448C-BE78-4B6C01BD29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A52CFE5-2B19-46BC-B9AF-EB050ECDECBD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794214A-56CC-448C-BE78-4B6C01BD2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5.gif"/><Relationship Id="rId11" Type="http://schemas.openxmlformats.org/officeDocument/2006/relationships/image" Target="../media/image10.png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1556792"/>
            <a:ext cx="6970178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Русский язык </a:t>
            </a:r>
          </a:p>
          <a:p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     3 класс</a:t>
            </a:r>
            <a:endParaRPr lang="ru-RU" sz="8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37448837_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32656"/>
            <a:ext cx="7560000" cy="59849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2060848"/>
            <a:ext cx="4040188" cy="3168352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DB43"/>
                </a:solidFill>
                <a:latin typeface="Times New Roman" pitchFamily="18" charset="0"/>
                <a:cs typeface="Times New Roman" pitchFamily="18" charset="0"/>
              </a:rPr>
              <a:t>Птицы весело щебечут  на полянке, пчёлы выходят из зимней спячки</a:t>
            </a:r>
            <a:endParaRPr lang="ru-RU" sz="4000" dirty="0">
              <a:solidFill>
                <a:srgbClr val="FFDB4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 rot="10800000" flipV="1">
            <a:off x="467544" y="5301207"/>
            <a:ext cx="3816424" cy="115212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 </a:t>
            </a:r>
            <a:r>
              <a:rPr lang="ru-RU" sz="88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12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 </a:t>
            </a:r>
            <a:r>
              <a:rPr lang="en-US" sz="88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60032" y="1988840"/>
            <a:ext cx="3826768" cy="3384376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Птицы вьют гнезда</a:t>
            </a:r>
            <a:endParaRPr lang="ru-RU" sz="36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насекомые просыпаются после долгой зимней спячки. </a:t>
            </a:r>
            <a:endParaRPr lang="ru-RU" sz="36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091331"/>
            <a:ext cx="4101716" cy="1863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208912" cy="1143000"/>
          </a:xfrm>
        </p:spPr>
        <p:txBody>
          <a:bodyPr>
            <a:noAutofit/>
          </a:bodyPr>
          <a:lstStyle/>
          <a:p>
            <a:pPr marL="0" indent="0" algn="ctr">
              <a:spcBef>
                <a:spcPct val="20000"/>
              </a:spcBef>
              <a:spcAft>
                <a:spcPts val="300"/>
              </a:spcAft>
              <a:buSzPct val="130000"/>
              <a:buNone/>
            </a:pPr>
            <a:r>
              <a:rPr lang="ru-RU" sz="40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На деревьях набухают почки</a:t>
            </a:r>
            <a:r>
              <a:rPr lang="ru-RU" sz="4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, из </a:t>
            </a:r>
            <a:r>
              <a:rPr lang="ru-RU" sz="40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под земли вылезли подснежники.</a:t>
            </a:r>
          </a:p>
        </p:txBody>
      </p:sp>
      <p:sp>
        <p:nvSpPr>
          <p:cNvPr id="9" name="Содержимое 3"/>
          <p:cNvSpPr txBox="1">
            <a:spLocks/>
          </p:cNvSpPr>
          <p:nvPr/>
        </p:nvSpPr>
        <p:spPr>
          <a:xfrm>
            <a:off x="137337" y="5119931"/>
            <a:ext cx="4389884" cy="1117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80312" y="2348880"/>
            <a:ext cx="3129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4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5868144" y="620688"/>
            <a:ext cx="1440160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635896" y="620688"/>
            <a:ext cx="2088232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635896" y="692696"/>
            <a:ext cx="2088232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843808" y="1268760"/>
            <a:ext cx="2088232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843808" y="1340768"/>
            <a:ext cx="2088232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187624" y="4509120"/>
            <a:ext cx="1944216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899592" y="2708920"/>
            <a:ext cx="1656184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115616" y="3284984"/>
            <a:ext cx="1944216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115616" y="3356992"/>
            <a:ext cx="1944216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771800" y="3933056"/>
            <a:ext cx="1512168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5004048" y="1268760"/>
            <a:ext cx="3096344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1187624" y="4581128"/>
            <a:ext cx="1944216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7020272" y="2420888"/>
            <a:ext cx="1080120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5436096" y="2420888"/>
            <a:ext cx="1512168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7020272" y="2564904"/>
            <a:ext cx="1080120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5652120" y="3645024"/>
            <a:ext cx="2232248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5364088" y="4221088"/>
            <a:ext cx="2808312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5364088" y="4293096"/>
            <a:ext cx="2808312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uiExpand="1" build="p"/>
      <p:bldP spid="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67544" y="188640"/>
            <a:ext cx="8496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урока:</a:t>
            </a:r>
          </a:p>
          <a:p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узнать, что такое сложное предложение.</a:t>
            </a:r>
            <a:endParaRPr lang="ru-RU" sz="36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828836"/>
            <a:ext cx="8208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уметь </a:t>
            </a:r>
            <a:r>
              <a:rPr lang="ru-RU" sz="36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отличать простое предложение </a:t>
            </a:r>
          </a:p>
          <a:p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от </a:t>
            </a: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сложного</a:t>
            </a:r>
            <a:endParaRPr lang="ru-RU" sz="36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246276"/>
            <a:ext cx="698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составлять  </a:t>
            </a:r>
            <a:r>
              <a:rPr lang="ru-RU" sz="36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схемы сложных </a:t>
            </a:r>
            <a:endParaRPr lang="ru-RU" sz="3600" b="1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предложений</a:t>
            </a:r>
            <a:endParaRPr lang="ru-RU" sz="36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2204864"/>
            <a:ext cx="180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124744"/>
            <a:ext cx="5817234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8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</a:p>
          <a:p>
            <a:endParaRPr lang="ru-RU" sz="88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за урок </a:t>
            </a:r>
            <a:endParaRPr lang="ru-RU" sz="88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63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798922" y="548680"/>
            <a:ext cx="10741851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Всегда- учиться, </a:t>
            </a:r>
          </a:p>
          <a:p>
            <a:pPr algn="ctr"/>
            <a:r>
              <a:rPr lang="ru-RU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всё- знать!</a:t>
            </a:r>
          </a:p>
          <a:p>
            <a:pPr algn="ctr"/>
            <a:r>
              <a:rPr lang="ru-RU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Чем больше узнаешь,</a:t>
            </a:r>
          </a:p>
          <a:p>
            <a:pPr algn="ctr"/>
            <a:r>
              <a:rPr lang="ru-RU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Тем сильнее станешь.</a:t>
            </a:r>
          </a:p>
        </p:txBody>
      </p:sp>
      <p:sp>
        <p:nvSpPr>
          <p:cNvPr id="8" name="Управляющая кнопка: далее 7">
            <a:hlinkClick r:id="rId2" action="ppaction://hlinksldjump" highlightClick="1"/>
          </p:cNvPr>
          <p:cNvSpPr/>
          <p:nvPr/>
        </p:nvSpPr>
        <p:spPr>
          <a:xfrm>
            <a:off x="8028384" y="6021288"/>
            <a:ext cx="720000" cy="540000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1233782575_15ж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47864" y="4437112"/>
            <a:ext cx="2520280" cy="1800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637" y="1268758"/>
            <a:ext cx="84249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В_сеннее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со_нце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пригрело  землю,</a:t>
            </a:r>
          </a:p>
          <a:p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з_лёные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л_сточки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украсили </a:t>
            </a:r>
          </a:p>
          <a:p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д_рев_я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268760"/>
            <a:ext cx="4122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60038" y="2492896"/>
            <a:ext cx="4122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76545" y="1280552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38534" y="2492896"/>
            <a:ext cx="461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0522" y="3740616"/>
            <a:ext cx="4122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51062" y="3730971"/>
            <a:ext cx="4251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18611" y="2523930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3028486" y="1976646"/>
            <a:ext cx="1568273" cy="0"/>
          </a:xfrm>
          <a:prstGeom prst="line">
            <a:avLst/>
          </a:prstGeom>
          <a:ln w="25400" cmpd="sng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844489" y="3271597"/>
            <a:ext cx="1936265" cy="0"/>
          </a:xfrm>
          <a:prstGeom prst="line">
            <a:avLst/>
          </a:prstGeom>
          <a:ln w="25400" cmpd="sng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780754" y="1976646"/>
            <a:ext cx="2023494" cy="0"/>
          </a:xfrm>
          <a:prstGeom prst="line">
            <a:avLst/>
          </a:prstGeom>
          <a:ln w="25400" cmpd="sng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5130398" y="3275562"/>
            <a:ext cx="2023494" cy="0"/>
          </a:xfrm>
          <a:prstGeom prst="line">
            <a:avLst/>
          </a:prstGeom>
          <a:ln w="25400" cmpd="sng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5163257" y="3429000"/>
            <a:ext cx="2023494" cy="0"/>
          </a:xfrm>
          <a:prstGeom prst="line">
            <a:avLst/>
          </a:prstGeom>
          <a:ln w="25400" cmpd="sng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4780754" y="2142998"/>
            <a:ext cx="2023494" cy="0"/>
          </a:xfrm>
          <a:prstGeom prst="line">
            <a:avLst/>
          </a:prstGeom>
          <a:ln w="25400" cmpd="sng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" name="TextBox 1023"/>
          <p:cNvSpPr txBox="1"/>
          <p:nvPr/>
        </p:nvSpPr>
        <p:spPr>
          <a:xfrm>
            <a:off x="3276545" y="2231542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7" name="TextBox 1026"/>
          <p:cNvSpPr txBox="1"/>
          <p:nvPr/>
        </p:nvSpPr>
        <p:spPr>
          <a:xfrm>
            <a:off x="5665061" y="2293098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4" grpId="0"/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628800"/>
            <a:ext cx="835292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Тема урока:</a:t>
            </a:r>
          </a:p>
          <a:p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Простые и сложные предложения.</a:t>
            </a:r>
          </a:p>
          <a:p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340769"/>
            <a:ext cx="72008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          Цель урока:</a:t>
            </a:r>
          </a:p>
          <a:p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  узнать, </a:t>
            </a:r>
          </a:p>
          <a:p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что такое сложное предложение.</a:t>
            </a:r>
            <a:endParaRPr lang="ru-RU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1340768"/>
            <a:ext cx="213654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2852936"/>
            <a:ext cx="825842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уметь отличать простое предложение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от сложного.</a:t>
            </a:r>
          </a:p>
          <a:p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3933056"/>
            <a:ext cx="9129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составлять  схемы сложных предложений.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3" y="1268760"/>
            <a:ext cx="84249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Весеннее   солнце  пригрело  землю,</a:t>
            </a:r>
          </a:p>
          <a:p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зелёные   листочки   украсили </a:t>
            </a:r>
          </a:p>
          <a:p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деревья.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987824" y="1917778"/>
            <a:ext cx="1656184" cy="0"/>
          </a:xfrm>
          <a:prstGeom prst="line">
            <a:avLst/>
          </a:prstGeom>
          <a:ln w="28575" cmpd="sng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796408" y="1917778"/>
            <a:ext cx="1935832" cy="0"/>
          </a:xfrm>
          <a:prstGeom prst="line">
            <a:avLst/>
          </a:prstGeom>
          <a:ln w="28575" cmpd="sng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796408" y="2070178"/>
            <a:ext cx="1935832" cy="0"/>
          </a:xfrm>
          <a:prstGeom prst="line">
            <a:avLst/>
          </a:prstGeom>
          <a:ln w="28575" cmpd="sng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843808" y="3140968"/>
            <a:ext cx="2016224" cy="0"/>
          </a:xfrm>
          <a:prstGeom prst="line">
            <a:avLst/>
          </a:prstGeom>
          <a:ln w="28575" cmpd="sng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220072" y="3265105"/>
            <a:ext cx="1916596" cy="0"/>
          </a:xfrm>
          <a:prstGeom prst="line">
            <a:avLst/>
          </a:prstGeom>
          <a:ln w="28575" cmpd="sng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220072" y="3429000"/>
            <a:ext cx="1916596" cy="0"/>
          </a:xfrm>
          <a:prstGeom prst="line">
            <a:avLst/>
          </a:prstGeom>
          <a:ln w="28575" cmpd="sng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315842" y="2226168"/>
            <a:ext cx="287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53335" y="2277485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16416" y="1268760"/>
            <a:ext cx="3129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3" name="Freeform 37" descr="Уголки"/>
          <p:cNvSpPr>
            <a:spLocks/>
          </p:cNvSpPr>
          <p:nvPr/>
        </p:nvSpPr>
        <p:spPr bwMode="auto">
          <a:xfrm>
            <a:off x="-36513" y="4868863"/>
            <a:ext cx="9196388" cy="2287587"/>
          </a:xfrm>
          <a:custGeom>
            <a:avLst/>
            <a:gdLst/>
            <a:ahLst/>
            <a:cxnLst>
              <a:cxn ang="0">
                <a:pos x="0" y="1144"/>
              </a:cxn>
              <a:cxn ang="0">
                <a:pos x="16" y="1088"/>
              </a:cxn>
              <a:cxn ang="0">
                <a:pos x="64" y="936"/>
              </a:cxn>
              <a:cxn ang="0">
                <a:pos x="112" y="824"/>
              </a:cxn>
              <a:cxn ang="0">
                <a:pos x="208" y="712"/>
              </a:cxn>
              <a:cxn ang="0">
                <a:pos x="328" y="624"/>
              </a:cxn>
              <a:cxn ang="0">
                <a:pos x="376" y="576"/>
              </a:cxn>
              <a:cxn ang="0">
                <a:pos x="432" y="544"/>
              </a:cxn>
              <a:cxn ang="0">
                <a:pos x="560" y="464"/>
              </a:cxn>
              <a:cxn ang="0">
                <a:pos x="648" y="448"/>
              </a:cxn>
              <a:cxn ang="0">
                <a:pos x="720" y="384"/>
              </a:cxn>
              <a:cxn ang="0">
                <a:pos x="888" y="328"/>
              </a:cxn>
              <a:cxn ang="0">
                <a:pos x="1304" y="176"/>
              </a:cxn>
              <a:cxn ang="0">
                <a:pos x="1400" y="152"/>
              </a:cxn>
              <a:cxn ang="0">
                <a:pos x="1752" y="64"/>
              </a:cxn>
              <a:cxn ang="0">
                <a:pos x="1880" y="40"/>
              </a:cxn>
              <a:cxn ang="0">
                <a:pos x="2344" y="48"/>
              </a:cxn>
              <a:cxn ang="0">
                <a:pos x="2432" y="72"/>
              </a:cxn>
              <a:cxn ang="0">
                <a:pos x="3000" y="48"/>
              </a:cxn>
              <a:cxn ang="0">
                <a:pos x="3232" y="24"/>
              </a:cxn>
              <a:cxn ang="0">
                <a:pos x="3344" y="32"/>
              </a:cxn>
              <a:cxn ang="0">
                <a:pos x="3368" y="56"/>
              </a:cxn>
              <a:cxn ang="0">
                <a:pos x="3488" y="104"/>
              </a:cxn>
              <a:cxn ang="0">
                <a:pos x="3728" y="112"/>
              </a:cxn>
              <a:cxn ang="0">
                <a:pos x="4144" y="152"/>
              </a:cxn>
              <a:cxn ang="0">
                <a:pos x="4304" y="200"/>
              </a:cxn>
              <a:cxn ang="0">
                <a:pos x="4520" y="200"/>
              </a:cxn>
              <a:cxn ang="0">
                <a:pos x="4560" y="216"/>
              </a:cxn>
              <a:cxn ang="0">
                <a:pos x="4752" y="272"/>
              </a:cxn>
              <a:cxn ang="0">
                <a:pos x="4944" y="336"/>
              </a:cxn>
              <a:cxn ang="0">
                <a:pos x="4984" y="376"/>
              </a:cxn>
              <a:cxn ang="0">
                <a:pos x="5024" y="408"/>
              </a:cxn>
              <a:cxn ang="0">
                <a:pos x="5096" y="496"/>
              </a:cxn>
              <a:cxn ang="0">
                <a:pos x="5192" y="632"/>
              </a:cxn>
              <a:cxn ang="0">
                <a:pos x="5248" y="656"/>
              </a:cxn>
              <a:cxn ang="0">
                <a:pos x="5304" y="688"/>
              </a:cxn>
              <a:cxn ang="0">
                <a:pos x="5352" y="720"/>
              </a:cxn>
              <a:cxn ang="0">
                <a:pos x="5504" y="792"/>
              </a:cxn>
              <a:cxn ang="0">
                <a:pos x="5552" y="824"/>
              </a:cxn>
              <a:cxn ang="0">
                <a:pos x="5624" y="880"/>
              </a:cxn>
              <a:cxn ang="0">
                <a:pos x="5704" y="1016"/>
              </a:cxn>
              <a:cxn ang="0">
                <a:pos x="5784" y="1096"/>
              </a:cxn>
              <a:cxn ang="0">
                <a:pos x="5336" y="1168"/>
              </a:cxn>
              <a:cxn ang="0">
                <a:pos x="4088" y="1152"/>
              </a:cxn>
              <a:cxn ang="0">
                <a:pos x="2824" y="1144"/>
              </a:cxn>
              <a:cxn ang="0">
                <a:pos x="264" y="1136"/>
              </a:cxn>
              <a:cxn ang="0">
                <a:pos x="0" y="1096"/>
              </a:cxn>
            </a:cxnLst>
            <a:rect l="0" t="0" r="r" b="b"/>
            <a:pathLst>
              <a:path w="5793" h="1296">
                <a:moveTo>
                  <a:pt x="0" y="1144"/>
                </a:moveTo>
                <a:cubicBezTo>
                  <a:pt x="5" y="1125"/>
                  <a:pt x="14" y="1107"/>
                  <a:pt x="16" y="1088"/>
                </a:cubicBezTo>
                <a:cubicBezTo>
                  <a:pt x="28" y="991"/>
                  <a:pt x="9" y="991"/>
                  <a:pt x="64" y="936"/>
                </a:cubicBezTo>
                <a:cubicBezTo>
                  <a:pt x="79" y="891"/>
                  <a:pt x="72" y="851"/>
                  <a:pt x="112" y="824"/>
                </a:cubicBezTo>
                <a:cubicBezTo>
                  <a:pt x="129" y="774"/>
                  <a:pt x="165" y="740"/>
                  <a:pt x="208" y="712"/>
                </a:cubicBezTo>
                <a:cubicBezTo>
                  <a:pt x="247" y="654"/>
                  <a:pt x="275" y="657"/>
                  <a:pt x="328" y="624"/>
                </a:cubicBezTo>
                <a:cubicBezTo>
                  <a:pt x="398" y="580"/>
                  <a:pt x="331" y="621"/>
                  <a:pt x="376" y="576"/>
                </a:cubicBezTo>
                <a:cubicBezTo>
                  <a:pt x="390" y="562"/>
                  <a:pt x="416" y="553"/>
                  <a:pt x="432" y="544"/>
                </a:cubicBezTo>
                <a:cubicBezTo>
                  <a:pt x="475" y="518"/>
                  <a:pt x="519" y="492"/>
                  <a:pt x="560" y="464"/>
                </a:cubicBezTo>
                <a:cubicBezTo>
                  <a:pt x="585" y="447"/>
                  <a:pt x="619" y="454"/>
                  <a:pt x="648" y="448"/>
                </a:cubicBezTo>
                <a:cubicBezTo>
                  <a:pt x="675" y="430"/>
                  <a:pt x="691" y="398"/>
                  <a:pt x="720" y="384"/>
                </a:cubicBezTo>
                <a:cubicBezTo>
                  <a:pt x="774" y="357"/>
                  <a:pt x="832" y="350"/>
                  <a:pt x="888" y="328"/>
                </a:cubicBezTo>
                <a:cubicBezTo>
                  <a:pt x="978" y="194"/>
                  <a:pt x="1157" y="184"/>
                  <a:pt x="1304" y="176"/>
                </a:cubicBezTo>
                <a:cubicBezTo>
                  <a:pt x="1336" y="165"/>
                  <a:pt x="1367" y="159"/>
                  <a:pt x="1400" y="152"/>
                </a:cubicBezTo>
                <a:cubicBezTo>
                  <a:pt x="1525" y="89"/>
                  <a:pt x="1608" y="81"/>
                  <a:pt x="1752" y="64"/>
                </a:cubicBezTo>
                <a:cubicBezTo>
                  <a:pt x="1795" y="59"/>
                  <a:pt x="1837" y="46"/>
                  <a:pt x="1880" y="40"/>
                </a:cubicBezTo>
                <a:cubicBezTo>
                  <a:pt x="2001" y="0"/>
                  <a:pt x="2207" y="41"/>
                  <a:pt x="2344" y="48"/>
                </a:cubicBezTo>
                <a:cubicBezTo>
                  <a:pt x="2373" y="58"/>
                  <a:pt x="2432" y="72"/>
                  <a:pt x="2432" y="72"/>
                </a:cubicBezTo>
                <a:cubicBezTo>
                  <a:pt x="2632" y="68"/>
                  <a:pt x="2807" y="61"/>
                  <a:pt x="3000" y="48"/>
                </a:cubicBezTo>
                <a:cubicBezTo>
                  <a:pt x="3073" y="24"/>
                  <a:pt x="3158" y="28"/>
                  <a:pt x="3232" y="24"/>
                </a:cubicBezTo>
                <a:cubicBezTo>
                  <a:pt x="3269" y="27"/>
                  <a:pt x="3308" y="23"/>
                  <a:pt x="3344" y="32"/>
                </a:cubicBezTo>
                <a:cubicBezTo>
                  <a:pt x="3355" y="35"/>
                  <a:pt x="3359" y="50"/>
                  <a:pt x="3368" y="56"/>
                </a:cubicBezTo>
                <a:cubicBezTo>
                  <a:pt x="3395" y="74"/>
                  <a:pt x="3456" y="101"/>
                  <a:pt x="3488" y="104"/>
                </a:cubicBezTo>
                <a:cubicBezTo>
                  <a:pt x="3568" y="111"/>
                  <a:pt x="3648" y="109"/>
                  <a:pt x="3728" y="112"/>
                </a:cubicBezTo>
                <a:cubicBezTo>
                  <a:pt x="3894" y="153"/>
                  <a:pt x="3907" y="146"/>
                  <a:pt x="4144" y="152"/>
                </a:cubicBezTo>
                <a:cubicBezTo>
                  <a:pt x="4197" y="178"/>
                  <a:pt x="4246" y="190"/>
                  <a:pt x="4304" y="200"/>
                </a:cubicBezTo>
                <a:cubicBezTo>
                  <a:pt x="4394" y="185"/>
                  <a:pt x="4380" y="184"/>
                  <a:pt x="4520" y="200"/>
                </a:cubicBezTo>
                <a:cubicBezTo>
                  <a:pt x="4534" y="202"/>
                  <a:pt x="4547" y="211"/>
                  <a:pt x="4560" y="216"/>
                </a:cubicBezTo>
                <a:cubicBezTo>
                  <a:pt x="4623" y="239"/>
                  <a:pt x="4686" y="259"/>
                  <a:pt x="4752" y="272"/>
                </a:cubicBezTo>
                <a:cubicBezTo>
                  <a:pt x="4804" y="324"/>
                  <a:pt x="4873" y="329"/>
                  <a:pt x="4944" y="336"/>
                </a:cubicBezTo>
                <a:cubicBezTo>
                  <a:pt x="4994" y="353"/>
                  <a:pt x="4943" y="329"/>
                  <a:pt x="4984" y="376"/>
                </a:cubicBezTo>
                <a:cubicBezTo>
                  <a:pt x="4995" y="389"/>
                  <a:pt x="5012" y="396"/>
                  <a:pt x="5024" y="408"/>
                </a:cubicBezTo>
                <a:cubicBezTo>
                  <a:pt x="5050" y="434"/>
                  <a:pt x="5069" y="469"/>
                  <a:pt x="5096" y="496"/>
                </a:cubicBezTo>
                <a:cubicBezTo>
                  <a:pt x="5107" y="528"/>
                  <a:pt x="5161" y="611"/>
                  <a:pt x="5192" y="632"/>
                </a:cubicBezTo>
                <a:cubicBezTo>
                  <a:pt x="5209" y="643"/>
                  <a:pt x="5230" y="646"/>
                  <a:pt x="5248" y="656"/>
                </a:cubicBezTo>
                <a:cubicBezTo>
                  <a:pt x="5267" y="667"/>
                  <a:pt x="5286" y="677"/>
                  <a:pt x="5304" y="688"/>
                </a:cubicBezTo>
                <a:cubicBezTo>
                  <a:pt x="5320" y="698"/>
                  <a:pt x="5352" y="720"/>
                  <a:pt x="5352" y="720"/>
                </a:cubicBezTo>
                <a:cubicBezTo>
                  <a:pt x="5398" y="790"/>
                  <a:pt x="5431" y="774"/>
                  <a:pt x="5504" y="792"/>
                </a:cubicBezTo>
                <a:cubicBezTo>
                  <a:pt x="5520" y="803"/>
                  <a:pt x="5536" y="813"/>
                  <a:pt x="5552" y="824"/>
                </a:cubicBezTo>
                <a:cubicBezTo>
                  <a:pt x="5660" y="896"/>
                  <a:pt x="5558" y="858"/>
                  <a:pt x="5624" y="880"/>
                </a:cubicBezTo>
                <a:cubicBezTo>
                  <a:pt x="5641" y="930"/>
                  <a:pt x="5659" y="986"/>
                  <a:pt x="5704" y="1016"/>
                </a:cubicBezTo>
                <a:cubicBezTo>
                  <a:pt x="5731" y="1098"/>
                  <a:pt x="5684" y="1083"/>
                  <a:pt x="5784" y="1096"/>
                </a:cubicBezTo>
                <a:cubicBezTo>
                  <a:pt x="5755" y="1296"/>
                  <a:pt x="5793" y="1164"/>
                  <a:pt x="5336" y="1168"/>
                </a:cubicBezTo>
                <a:cubicBezTo>
                  <a:pt x="4920" y="1172"/>
                  <a:pt x="4504" y="1156"/>
                  <a:pt x="4088" y="1152"/>
                </a:cubicBezTo>
                <a:cubicBezTo>
                  <a:pt x="3663" y="1119"/>
                  <a:pt x="3265" y="1140"/>
                  <a:pt x="2824" y="1144"/>
                </a:cubicBezTo>
                <a:cubicBezTo>
                  <a:pt x="1971" y="1141"/>
                  <a:pt x="1117" y="1141"/>
                  <a:pt x="264" y="1136"/>
                </a:cubicBezTo>
                <a:cubicBezTo>
                  <a:pt x="201" y="1136"/>
                  <a:pt x="0" y="1109"/>
                  <a:pt x="0" y="1096"/>
                </a:cubicBezTo>
              </a:path>
            </a:pathLst>
          </a:custGeom>
          <a:pattFill prst="divot">
            <a:fgClr>
              <a:srgbClr val="00FF00"/>
            </a:fgClr>
            <a:bgClr>
              <a:srgbClr val="BFEFBF"/>
            </a:bgClr>
          </a:patt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4098" name="Picture 2" descr="ddd0fc32575c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94000" y="1916113"/>
            <a:ext cx="3217863" cy="4537075"/>
          </a:xfrm>
          <a:prstGeom prst="rect">
            <a:avLst/>
          </a:prstGeom>
          <a:noFill/>
        </p:spPr>
      </p:pic>
      <p:sp>
        <p:nvSpPr>
          <p:cNvPr id="4100" name="AutoShape 4"/>
          <p:cNvSpPr>
            <a:spLocks noChangeArrowheads="1"/>
          </p:cNvSpPr>
          <p:nvPr/>
        </p:nvSpPr>
        <p:spPr bwMode="auto">
          <a:xfrm rot="-4715050">
            <a:off x="172244" y="5091907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000080">
                  <a:gamma/>
                  <a:shade val="46275"/>
                  <a:invGamma/>
                </a:srgbClr>
              </a:gs>
              <a:gs pos="100000">
                <a:srgbClr val="00008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eaVert"/>
          <a:lstStyle/>
          <a:p>
            <a:pPr algn="ctr"/>
            <a:endParaRPr lang="ru-RU"/>
          </a:p>
        </p:txBody>
      </p:sp>
      <p:sp>
        <p:nvSpPr>
          <p:cNvPr id="4101" name="Oval 5"/>
          <p:cNvSpPr>
            <a:spLocks noChangeArrowheads="1"/>
          </p:cNvSpPr>
          <p:nvPr/>
        </p:nvSpPr>
        <p:spPr bwMode="auto">
          <a:xfrm>
            <a:off x="7235825" y="188913"/>
            <a:ext cx="1511300" cy="15113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 rot="-4715050">
            <a:off x="172244" y="3004344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333399">
                  <a:gamma/>
                  <a:shade val="46275"/>
                  <a:invGamma/>
                </a:srgbClr>
              </a:gs>
              <a:gs pos="100000">
                <a:srgbClr val="3333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eaVert"/>
          <a:lstStyle/>
          <a:p>
            <a:pPr algn="ctr"/>
            <a:endParaRPr lang="ru-RU"/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 rot="-4715050">
            <a:off x="172244" y="699294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accent2"/>
              </a:gs>
              <a:gs pos="100000">
                <a:srgbClr val="4618F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eaVert"/>
          <a:lstStyle/>
          <a:p>
            <a:pPr algn="ctr"/>
            <a:endParaRPr lang="ru-RU"/>
          </a:p>
        </p:txBody>
      </p:sp>
      <p:sp>
        <p:nvSpPr>
          <p:cNvPr id="4104" name="AutoShape 8"/>
          <p:cNvSpPr>
            <a:spLocks noChangeArrowheads="1"/>
          </p:cNvSpPr>
          <p:nvPr/>
        </p:nvSpPr>
        <p:spPr bwMode="auto">
          <a:xfrm rot="551848">
            <a:off x="1763713" y="260350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accent2"/>
              </a:gs>
              <a:gs pos="100000">
                <a:srgbClr val="4EE8F8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4105" name="AutoShape 9"/>
          <p:cNvSpPr>
            <a:spLocks noChangeArrowheads="1"/>
          </p:cNvSpPr>
          <p:nvPr/>
        </p:nvSpPr>
        <p:spPr bwMode="auto">
          <a:xfrm rot="551848">
            <a:off x="3995738" y="260350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6E74EE"/>
              </a:gs>
              <a:gs pos="100000">
                <a:srgbClr val="4EE8F8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4106" name="AutoShape 10"/>
          <p:cNvSpPr>
            <a:spLocks noChangeArrowheads="1"/>
          </p:cNvSpPr>
          <p:nvPr/>
        </p:nvSpPr>
        <p:spPr bwMode="auto">
          <a:xfrm rot="551848">
            <a:off x="6227763" y="260350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6E74EE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4107" name="AutoShape 11"/>
          <p:cNvSpPr>
            <a:spLocks noChangeArrowheads="1"/>
          </p:cNvSpPr>
          <p:nvPr/>
        </p:nvSpPr>
        <p:spPr bwMode="auto">
          <a:xfrm rot="6170213">
            <a:off x="7733506" y="772319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3366FF"/>
              </a:gs>
              <a:gs pos="50000">
                <a:schemeClr val="accent1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rot="10800000" vert="eaVert"/>
          <a:lstStyle/>
          <a:p>
            <a:pPr algn="ctr"/>
            <a:endParaRPr lang="ru-RU"/>
          </a:p>
        </p:txBody>
      </p:sp>
      <p:sp>
        <p:nvSpPr>
          <p:cNvPr id="4108" name="AutoShape 12"/>
          <p:cNvSpPr>
            <a:spLocks noChangeArrowheads="1"/>
          </p:cNvSpPr>
          <p:nvPr/>
        </p:nvSpPr>
        <p:spPr bwMode="auto">
          <a:xfrm rot="6170213">
            <a:off x="7733506" y="3075782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4618F0"/>
              </a:gs>
            </a:gsLst>
            <a:lin ang="27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rot="10800000" vert="eaVert"/>
          <a:lstStyle/>
          <a:p>
            <a:pPr algn="ctr"/>
            <a:endParaRPr lang="ru-RU"/>
          </a:p>
        </p:txBody>
      </p:sp>
      <p:sp>
        <p:nvSpPr>
          <p:cNvPr id="4109" name="AutoShape 13"/>
          <p:cNvSpPr>
            <a:spLocks noChangeArrowheads="1"/>
          </p:cNvSpPr>
          <p:nvPr/>
        </p:nvSpPr>
        <p:spPr bwMode="auto">
          <a:xfrm rot="6170213">
            <a:off x="7733506" y="5307807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66FF"/>
              </a:gs>
            </a:gsLst>
            <a:lin ang="27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rot="10800000" vert="eaVert"/>
          <a:lstStyle/>
          <a:p>
            <a:pPr algn="ctr"/>
            <a:endParaRPr lang="ru-RU"/>
          </a:p>
        </p:txBody>
      </p:sp>
      <p:sp>
        <p:nvSpPr>
          <p:cNvPr id="4110" name="AutoShape 14"/>
          <p:cNvSpPr>
            <a:spLocks noChangeArrowheads="1"/>
          </p:cNvSpPr>
          <p:nvPr/>
        </p:nvSpPr>
        <p:spPr bwMode="auto">
          <a:xfrm rot="11193881">
            <a:off x="6156325" y="5876925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66FF"/>
              </a:gs>
            </a:gsLst>
            <a:lin ang="189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rot="10800000"/>
          <a:lstStyle/>
          <a:p>
            <a:pPr algn="ctr"/>
            <a:endParaRPr lang="ru-RU"/>
          </a:p>
        </p:txBody>
      </p:sp>
      <p:sp>
        <p:nvSpPr>
          <p:cNvPr id="4111" name="AutoShape 15"/>
          <p:cNvSpPr>
            <a:spLocks noChangeArrowheads="1"/>
          </p:cNvSpPr>
          <p:nvPr/>
        </p:nvSpPr>
        <p:spPr bwMode="auto">
          <a:xfrm rot="11193881">
            <a:off x="4067175" y="5876925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E6F9"/>
              </a:gs>
            </a:gsLst>
            <a:lin ang="18900000" scaled="1"/>
          </a:gradFill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 rot="10800000"/>
          <a:lstStyle/>
          <a:p>
            <a:pPr algn="ctr"/>
            <a:endParaRPr lang="ru-RU"/>
          </a:p>
        </p:txBody>
      </p:sp>
      <p:pic>
        <p:nvPicPr>
          <p:cNvPr id="4112" name="Picture 16" descr="arg-blue-left-tr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425" y="1341438"/>
            <a:ext cx="1190625" cy="1511300"/>
          </a:xfrm>
          <a:prstGeom prst="rect">
            <a:avLst/>
          </a:prstGeom>
          <a:noFill/>
        </p:spPr>
      </p:pic>
      <p:pic>
        <p:nvPicPr>
          <p:cNvPr id="4113" name="Picture 17" descr="ani-bird_red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313" y="2708275"/>
            <a:ext cx="1439862" cy="1152525"/>
          </a:xfrm>
          <a:prstGeom prst="rect">
            <a:avLst/>
          </a:prstGeom>
          <a:noFill/>
        </p:spPr>
      </p:pic>
      <p:pic>
        <p:nvPicPr>
          <p:cNvPr id="4115" name="Picture 19" descr="b13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4625" y="5013325"/>
            <a:ext cx="1154113" cy="1235075"/>
          </a:xfrm>
          <a:prstGeom prst="rect">
            <a:avLst/>
          </a:prstGeom>
          <a:noFill/>
        </p:spPr>
      </p:pic>
      <p:pic>
        <p:nvPicPr>
          <p:cNvPr id="4119" name="Picture 23" descr="b13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388" y="5516563"/>
            <a:ext cx="1020762" cy="1092200"/>
          </a:xfrm>
          <a:prstGeom prst="rect">
            <a:avLst/>
          </a:prstGeom>
          <a:noFill/>
        </p:spPr>
      </p:pic>
      <p:sp>
        <p:nvSpPr>
          <p:cNvPr id="4124" name="AutoShape 28"/>
          <p:cNvSpPr>
            <a:spLocks noChangeArrowheads="1"/>
          </p:cNvSpPr>
          <p:nvPr/>
        </p:nvSpPr>
        <p:spPr bwMode="auto">
          <a:xfrm>
            <a:off x="5435600" y="2636838"/>
            <a:ext cx="3384550" cy="1223962"/>
          </a:xfrm>
          <a:prstGeom prst="wedgeRoundRectCallout">
            <a:avLst>
              <a:gd name="adj1" fmla="val -72329"/>
              <a:gd name="adj2" fmla="val -10958"/>
              <a:gd name="adj3" fmla="val 16667"/>
            </a:avLst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4125" name="Text Box 29"/>
          <p:cNvSpPr txBox="1">
            <a:spLocks noChangeArrowheads="1"/>
          </p:cNvSpPr>
          <p:nvPr/>
        </p:nvSpPr>
        <p:spPr bwMode="auto">
          <a:xfrm>
            <a:off x="5508625" y="2781300"/>
            <a:ext cx="32400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008000"/>
                </a:solidFill>
                <a:latin typeface="Times New Roman" pitchFamily="18" charset="0"/>
              </a:rPr>
              <a:t>Ребята, берегите зрение!</a:t>
            </a:r>
          </a:p>
        </p:txBody>
      </p:sp>
      <p:pic>
        <p:nvPicPr>
          <p:cNvPr id="4128" name="Picture 32" descr="B_Fly31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7628801">
            <a:off x="1287463" y="2536825"/>
            <a:ext cx="1143000" cy="1054100"/>
          </a:xfrm>
          <a:prstGeom prst="rect">
            <a:avLst/>
          </a:prstGeom>
          <a:noFill/>
        </p:spPr>
      </p:pic>
      <p:pic>
        <p:nvPicPr>
          <p:cNvPr id="4129" name="Picture 33" descr="B_Fly21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-7959049">
            <a:off x="7138194" y="3599656"/>
            <a:ext cx="1368425" cy="1027113"/>
          </a:xfrm>
          <a:prstGeom prst="rect">
            <a:avLst/>
          </a:prstGeom>
          <a:noFill/>
        </p:spPr>
      </p:pic>
      <p:pic>
        <p:nvPicPr>
          <p:cNvPr id="4130" name="Picture 34" descr="B_Fly14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59113" y="2565400"/>
            <a:ext cx="1441450" cy="1419225"/>
          </a:xfrm>
          <a:prstGeom prst="rect">
            <a:avLst/>
          </a:prstGeom>
          <a:noFill/>
        </p:spPr>
      </p:pic>
      <p:pic>
        <p:nvPicPr>
          <p:cNvPr id="4131" name="Picture 35" descr="b11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87450" y="5516563"/>
            <a:ext cx="995363" cy="1008062"/>
          </a:xfrm>
          <a:prstGeom prst="rect">
            <a:avLst/>
          </a:prstGeom>
          <a:noFill/>
        </p:spPr>
      </p:pic>
      <p:pic>
        <p:nvPicPr>
          <p:cNvPr id="4132" name="Picture 36" descr="b11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92725" y="5157788"/>
            <a:ext cx="995363" cy="1008062"/>
          </a:xfrm>
          <a:prstGeom prst="rect">
            <a:avLst/>
          </a:prstGeom>
          <a:noFill/>
        </p:spPr>
      </p:pic>
      <p:sp>
        <p:nvSpPr>
          <p:cNvPr id="4134" name="AutoShape 38"/>
          <p:cNvSpPr>
            <a:spLocks noChangeArrowheads="1"/>
          </p:cNvSpPr>
          <p:nvPr/>
        </p:nvSpPr>
        <p:spPr bwMode="auto">
          <a:xfrm rot="11193881">
            <a:off x="1692275" y="5876925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E6F9"/>
              </a:gs>
            </a:gsLst>
            <a:lin ang="5400000" scaled="1"/>
          </a:gradFill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 rot="10800000"/>
          <a:lstStyle/>
          <a:p>
            <a:pPr algn="ctr"/>
            <a:endParaRPr lang="ru-RU"/>
          </a:p>
        </p:txBody>
      </p:sp>
      <p:pic>
        <p:nvPicPr>
          <p:cNvPr id="4136" name="Picture 4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123.wav"/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</p:spPr>
      </p:pic>
      <p:sp>
        <p:nvSpPr>
          <p:cNvPr id="30" name="Управляющая кнопка: далее 29">
            <a:hlinkClick r:id="" action="ppaction://noaction" highlightClick="1"/>
          </p:cNvPr>
          <p:cNvSpPr/>
          <p:nvPr/>
        </p:nvSpPr>
        <p:spPr>
          <a:xfrm>
            <a:off x="8100392" y="6093296"/>
            <a:ext cx="720000" cy="540000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0"/>
                            </p:stCondLst>
                            <p:childTnLst>
                              <p:par>
                                <p:cTn id="7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000"/>
                            </p:stCondLst>
                            <p:childTnLst>
                              <p:par>
                                <p:cTn id="8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000"/>
                            </p:stCondLst>
                            <p:childTnLst>
                              <p:par>
                                <p:cTn id="8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4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000"/>
                            </p:stCondLst>
                            <p:childTnLst>
                              <p:par>
                                <p:cTn id="92" presetID="35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9000"/>
                            </p:stCondLst>
                            <p:childTnLst>
                              <p:par>
                                <p:cTn id="99" presetID="37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 0.06806 L -0.18107 0.21528 C -0.21649 0.24861 -0.26927 0.26759 -0.32447 0.26759 C -0.38767 0.26759 -0.43784 0.24861 -0.47326 0.21528 L -0.64184 0.06806 " pathEditMode="relative" rAng="0" ptsTypes="FffFF">
                                      <p:cBhvr>
                                        <p:cTn id="100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00" y="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2" presetID="4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5747 0.06806 L -0.48473 0.00533 C -0.44827 -0.00856 -0.3941 -0.01597 -0.3375 -0.01597 C -0.27292 -0.01597 -0.22153 -0.00856 -0.18507 0.00533 L -0.01181 0.06806 " pathEditMode="relative" rAng="0" ptsTypes="FffFF">
                                      <p:cBhvr>
                                        <p:cTn id="103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00" y="-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3000"/>
                            </p:stCondLst>
                            <p:childTnLst>
                              <p:par>
                                <p:cTn id="10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6000"/>
                            </p:stCondLst>
                            <p:childTnLst>
                              <p:par>
                                <p:cTn id="110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9000"/>
                            </p:stCondLst>
                            <p:childTnLst>
                              <p:par>
                                <p:cTn id="11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2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2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1000"/>
                            </p:stCondLst>
                            <p:childTnLst>
                              <p:par>
                                <p:cTn id="11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2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24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200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200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5000"/>
                            </p:stCondLst>
                            <p:childTnLst>
                              <p:par>
                                <p:cTn id="129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2000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2000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70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80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00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10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5000"/>
                            </p:stCondLst>
                            <p:childTnLst>
                              <p:par>
                                <p:cTn id="16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2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2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69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11 -0.11458 C 0.05781 -0.10833 0.10955 -0.02917 0.10504 0.06273 C 0.10052 0.15463 0.04097 0.22361 -0.02795 0.21759 C -0.09705 0.21157 -0.14861 0.13171 -0.1441 0.04028 C -0.13941 -0.05185 -0.07986 -0.12083 -0.01111 -0.11458 Z " pathEditMode="relative" rAng="234174" ptsTypes="fffff">
                                      <p:cBhvr>
                                        <p:cTn id="170" dur="2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" y="1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1000"/>
                            </p:stCondLst>
                            <p:childTnLst>
                              <p:par>
                                <p:cTn id="17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2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2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77" presetID="7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2 0.05741 L 0.0382 -0.2581 L -0.18715 -0.2581 L -0.18715 0.05741 L 0.0382 0.05741 Z " pathEditMode="relative" rAng="16200000" ptsTypes="FFFFF">
                                      <p:cBhvr>
                                        <p:cTn id="178" dur="2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00" y="-1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7000"/>
                            </p:stCondLst>
                            <p:childTnLst>
                              <p:par>
                                <p:cTn id="1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36"/>
                </p:tgtEl>
              </p:cMediaNode>
            </p:audio>
          </p:childTnLst>
        </p:cTn>
      </p:par>
    </p:tnLst>
    <p:bldLst>
      <p:bldP spid="4100" grpId="0" animBg="1"/>
      <p:bldP spid="4100" grpId="1" animBg="1"/>
      <p:bldP spid="4101" grpId="0" animBg="1"/>
      <p:bldP spid="4101" grpId="1" animBg="1"/>
      <p:bldP spid="4101" grpId="2" animBg="1"/>
      <p:bldP spid="4102" grpId="0" animBg="1"/>
      <p:bldP spid="4102" grpId="1" animBg="1"/>
      <p:bldP spid="4103" grpId="0" animBg="1"/>
      <p:bldP spid="4103" grpId="1" animBg="1"/>
      <p:bldP spid="4104" grpId="0" animBg="1"/>
      <p:bldP spid="4104" grpId="1" animBg="1"/>
      <p:bldP spid="4105" grpId="0" animBg="1"/>
      <p:bldP spid="4105" grpId="1" animBg="1"/>
      <p:bldP spid="4106" grpId="0" animBg="1"/>
      <p:bldP spid="4106" grpId="1" animBg="1"/>
      <p:bldP spid="4107" grpId="0" animBg="1"/>
      <p:bldP spid="4107" grpId="1" animBg="1"/>
      <p:bldP spid="4108" grpId="0" animBg="1"/>
      <p:bldP spid="4108" grpId="1" animBg="1"/>
      <p:bldP spid="4109" grpId="0" animBg="1"/>
      <p:bldP spid="4109" grpId="1" animBg="1"/>
      <p:bldP spid="4110" grpId="0" animBg="1"/>
      <p:bldP spid="4110" grpId="1" animBg="1"/>
      <p:bldP spid="4111" grpId="0" animBg="1"/>
      <p:bldP spid="4111" grpId="1" animBg="1"/>
      <p:bldP spid="4124" grpId="0" animBg="1"/>
      <p:bldP spid="4124" grpId="1" animBg="1"/>
      <p:bldP spid="4125" grpId="0"/>
      <p:bldP spid="4125" grpId="1"/>
      <p:bldP spid="4134" grpId="0" animBg="1"/>
      <p:bldP spid="413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692696"/>
            <a:ext cx="16986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</a:t>
            </a:r>
            <a:endParaRPr lang="ru-RU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893" y="1404030"/>
            <a:ext cx="42531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Читаю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предложение.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893" y="2132856"/>
            <a:ext cx="90900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Нахожу и подчёркиваю 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грамматическую основу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893" y="2852936"/>
            <a:ext cx="8219173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Смотрю, сколько в предложении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грамматических основ: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если 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простое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предложение, 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если 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две и больше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сложное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предложение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893" y="5157192"/>
            <a:ext cx="86576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Предложение 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сложное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грамматические основы разделяются 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запятой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1640</TotalTime>
  <Words>218</Words>
  <Application>Microsoft Office PowerPoint</Application>
  <PresentationFormat>Экран (4:3)</PresentationFormat>
  <Paragraphs>65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 деревьях набухают почки, из под земли вылезли подснежники.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Ольга</cp:lastModifiedBy>
  <cp:revision>152</cp:revision>
  <dcterms:created xsi:type="dcterms:W3CDTF">2011-04-01T11:10:34Z</dcterms:created>
  <dcterms:modified xsi:type="dcterms:W3CDTF">2014-05-13T06:35:25Z</dcterms:modified>
</cp:coreProperties>
</file>