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4E4126"/>
    <a:srgbClr val="79643B"/>
    <a:srgbClr val="B21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5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29BD3-FFD2-4324-B83B-960AADAD383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C186D-F620-4F64-8251-371F59163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50fa9609271314dbf1db96f3b7f4ef0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9613" y="4365625"/>
            <a:ext cx="19939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37" descr="616b605d6a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2708275"/>
            <a:ext cx="5689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00814d960bce3fb6809b34c01327b6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84288" y="549275"/>
            <a:ext cx="12842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97c09fa0459e5fcc433e93f7ce4b3eac"/>
          <p:cNvPicPr>
            <a:picLocks noChangeAspect="1" noChangeArrowheads="1" noCrop="1"/>
          </p:cNvPicPr>
          <p:nvPr/>
        </p:nvPicPr>
        <p:blipFill>
          <a:blip r:embed="rId6">
            <a:lum bright="-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3611563"/>
            <a:ext cx="17287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1704087f7398b7526373f1b6516a7e8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175" y="981075"/>
            <a:ext cx="165258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50fa9609271314dbf1db96f3b7f4ef0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008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00814d960bce3fb6809b34c01327b6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144000" y="2060575"/>
            <a:ext cx="14763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28" descr="50fa9609271314dbf1db96f3b7f4ef0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844675"/>
            <a:ext cx="20161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29" descr="50fa9609271314dbf1db96f3b7f4ef0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987675" y="1052513"/>
            <a:ext cx="23939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тички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2" presetClass="exit" presetSubtype="3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C 0.06892 -4.81481E-6 0.125 0.07477 0.125 0.16667 C 0.125 0.25857 0.06892 0.33334 4.44444E-6 0.33334 C -0.06893 0.33334 -0.125 0.25857 -0.125 0.16667 C -0.125 0.07477 -0.06893 -4.81481E-6 4.44444E-6 -4.81481E-6 Z " pathEditMode="relative" rAng="0" ptsTypes="fffff">
                                      <p:cBhvr>
                                        <p:cTn id="52" dur="2000" spd="-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0"/>
                            </p:stCondLst>
                            <p:childTnLst>
                              <p:par>
                                <p:cTn id="5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8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1000"/>
                            </p:stCondLst>
                            <p:childTnLst>
                              <p:par>
                                <p:cTn id="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6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0"/>
                            </p:stCondLst>
                            <p:childTnLst>
                              <p:par>
                                <p:cTn id="7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3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140</cp:revision>
  <dcterms:modified xsi:type="dcterms:W3CDTF">2014-08-30T09:49:10Z</dcterms:modified>
</cp:coreProperties>
</file>