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00"/>
    <a:srgbClr val="4E4126"/>
    <a:srgbClr val="79643B"/>
    <a:srgbClr val="B212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852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29BD3-FFD2-4324-B83B-960AADAD383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C186D-F620-4F64-8251-371F591636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287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1" name="Picture 9" descr="50fa9609271314dbf1db96f3b7f4ef0b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59613" y="4365625"/>
            <a:ext cx="1993900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9" name="Picture 37" descr="616b605d6a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613" y="2708275"/>
            <a:ext cx="56896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10" descr="00814d960bce3fb6809b34c01327b64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284288" y="549275"/>
            <a:ext cx="1284288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11" descr="97c09fa0459e5fcc433e93f7ce4b3eac"/>
          <p:cNvPicPr>
            <a:picLocks noChangeAspect="1" noChangeArrowheads="1" noCrop="1"/>
          </p:cNvPicPr>
          <p:nvPr/>
        </p:nvPicPr>
        <p:blipFill>
          <a:blip r:embed="rId6">
            <a:lum bright="-1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5600" y="3611563"/>
            <a:ext cx="1728788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12" descr="1704087f7398b7526373f1b6516a7e8e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175" y="981075"/>
            <a:ext cx="1652588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13" descr="50fa9609271314dbf1db96f3b7f4ef0b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70088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7" name="Picture 15" descr="00814d960bce3fb6809b34c01327b64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9144000" y="2060575"/>
            <a:ext cx="1476375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0" name="Picture 28" descr="50fa9609271314dbf1db96f3b7f4ef0b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3" y="1844675"/>
            <a:ext cx="2016125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1" name="Picture 29" descr="50fa9609271314dbf1db96f3b7f4ef0b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2987675" y="1052513"/>
            <a:ext cx="2393950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35" name="Picture 43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птички.wav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2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3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3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3000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9000"/>
                            </p:stCondLst>
                            <p:childTnLst>
                              <p:par>
                                <p:cTn id="22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300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7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0"/>
                            </p:stCondLst>
                            <p:childTnLst>
                              <p:par>
                                <p:cTn id="3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8000"/>
                            </p:stCondLst>
                            <p:childTnLst>
                              <p:par>
                                <p:cTn id="36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1000"/>
                            </p:stCondLst>
                            <p:childTnLst>
                              <p:par>
                                <p:cTn id="41" presetID="2" presetClass="exit" presetSubtype="3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300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6000"/>
                            </p:stCondLst>
                            <p:childTnLst>
                              <p:par>
                                <p:cTn id="4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9000"/>
                            </p:stCondLst>
                            <p:childTnLst>
                              <p:par>
                                <p:cTn id="51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81481E-6 C 0.06892 -4.81481E-6 0.125 0.07477 0.125 0.16667 C 0.125 0.25857 0.06892 0.33334 4.44444E-6 0.33334 C -0.06893 0.33334 -0.125 0.25857 -0.125 0.16667 C -0.125 0.07477 -0.06893 -4.81481E-6 4.44444E-6 -4.81481E-6 Z " pathEditMode="relative" rAng="0" ptsTypes="fffff">
                                      <p:cBhvr>
                                        <p:cTn id="52" dur="2000" spd="-100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0"/>
                            </p:stCondLst>
                            <p:childTnLst>
                              <p:par>
                                <p:cTn id="54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300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8000"/>
                            </p:stCondLst>
                            <p:childTnLst>
                              <p:par>
                                <p:cTn id="5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1000"/>
                            </p:stCondLst>
                            <p:childTnLst>
                              <p:par>
                                <p:cTn id="6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3000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3000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4000"/>
                            </p:stCondLst>
                            <p:childTnLst>
                              <p:par>
                                <p:cTn id="69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7000"/>
                            </p:stCondLst>
                            <p:childTnLst>
                              <p:par>
                                <p:cTn id="73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3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3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0"/>
                            </p:stCondLst>
                            <p:childTnLst>
                              <p:par>
                                <p:cTn id="78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3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3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8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3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0</Words>
  <Application>Microsoft Office PowerPoint</Application>
  <PresentationFormat>Экран 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140</cp:revision>
  <dcterms:modified xsi:type="dcterms:W3CDTF">2014-08-30T09:49:10Z</dcterms:modified>
</cp:coreProperties>
</file>