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2" r:id="rId2"/>
    <p:sldId id="321" r:id="rId3"/>
    <p:sldId id="322" r:id="rId4"/>
    <p:sldId id="331" r:id="rId5"/>
    <p:sldId id="263" r:id="rId6"/>
    <p:sldId id="33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4E4126"/>
    <a:srgbClr val="79643B"/>
    <a:srgbClr val="B21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9BD3-FFD2-4324-B83B-960AADAD383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C186D-F620-4F64-8251-371F591636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8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omed1960@yandex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361473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голосу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E:\яяяя)))\5c57f6dafd1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" b="12500"/>
          <a:stretch>
            <a:fillRect/>
          </a:stretch>
        </p:blipFill>
        <p:spPr bwMode="auto">
          <a:xfrm>
            <a:off x="6357950" y="0"/>
            <a:ext cx="2786050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03"/>
            <a:ext cx="3214678" cy="4229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500570"/>
            <a:ext cx="2686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кукушка</a:t>
            </a:r>
            <a:endParaRPr kumimoji="0" lang="ru-RU" sz="3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43438" y="5715000"/>
            <a:ext cx="30718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свиристель</a:t>
            </a:r>
            <a:endParaRPr kumimoji="0" lang="ru-RU" sz="3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4318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0" t="5952"/>
          <a:stretch>
            <a:fillRect/>
          </a:stretch>
        </p:blipFill>
        <p:spPr bwMode="auto">
          <a:xfrm>
            <a:off x="4500562" y="2428868"/>
            <a:ext cx="404814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894" y="3232522"/>
            <a:ext cx="6215106" cy="3625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0"/>
            <a:ext cx="342899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Андрей </a:t>
            </a:r>
            <a:r>
              <a:rPr lang="ru-RU" sz="2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Кропотин</a:t>
            </a:r>
            <a:endParaRPr lang="ru-RU" sz="2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429388" cy="42148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     </a:t>
            </a:r>
            <a:r>
              <a:rPr lang="ru-RU" sz="2800" b="1" dirty="0" smtClean="0">
                <a:solidFill>
                  <a:srgbClr val="000099"/>
                </a:solidFill>
              </a:rPr>
              <a:t>У шилохвости тонкий острый хвост.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Наверное, отсюда и название!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Для утки – невелик и вес, и рост…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Зато – неприхотлива в гнездовании.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    Встречается и в тундре,  и в тайге –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Везде, где есть озёра, реки, ерики…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Знакома перепончатой ноге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Вода озёр и Северной Америки!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    Самец – свистит; и ярко-белый цвет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На шейке перья отличает летние…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А самка – хрипло крякает в ответ.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Она на  вид  гораздо </a:t>
            </a:r>
            <a:r>
              <a:rPr lang="ru-RU" sz="2800" b="1" dirty="0" err="1" smtClean="0">
                <a:solidFill>
                  <a:srgbClr val="000099"/>
                </a:solidFill>
              </a:rPr>
              <a:t>одноцветнее</a:t>
            </a:r>
            <a:r>
              <a:rPr lang="ru-RU" sz="2800" b="1" dirty="0" smtClean="0">
                <a:solidFill>
                  <a:srgbClr val="000099"/>
                </a:solidFill>
              </a:rPr>
              <a:t>.</a:t>
            </a:r>
          </a:p>
          <a:p>
            <a:pPr>
              <a:buNone/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842337"/>
            <a:ext cx="480932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4E412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шилохвость</a:t>
            </a:r>
            <a:endParaRPr lang="ru-RU" sz="6000" b="1" spc="50" dirty="0">
              <a:ln w="11430"/>
              <a:solidFill>
                <a:srgbClr val="4E412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64" y="3434334"/>
            <a:ext cx="5143536" cy="3423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Рябчик не зря называется так: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рыжее с пёстрым одет оперенье;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Ясно, что в данное стихотворенье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Рябчик попал не за этот пустяк!..))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Нравом внимание наше привлёк,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– принадлежностью к тетеревиным…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Ходит вальяжно по тропкам звериным;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Но и пешком – его путь не далёк!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Даже гнездится – и то на земле,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Так как летает весьма неохотно,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Словно бы вызов бросая животным: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- Свежая пища – у вас на столе!..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000636"/>
            <a:ext cx="2714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рябчик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внешнему виду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4000496" cy="2333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3857652" cy="256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5" t="25816" r="34430"/>
          <a:stretch>
            <a:fillRect/>
          </a:stretch>
        </p:blipFill>
        <p:spPr bwMode="auto">
          <a:xfrm>
            <a:off x="0" y="3143248"/>
            <a:ext cx="335755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32" y="3286124"/>
            <a:ext cx="324806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99"/>
          <a:stretch>
            <a:fillRect/>
          </a:stretch>
        </p:blipFill>
        <p:spPr bwMode="auto">
          <a:xfrm>
            <a:off x="3143240" y="4286256"/>
            <a:ext cx="30003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715000"/>
            <a:ext cx="32146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горихвостка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00430" y="3071810"/>
            <a:ext cx="21859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клёст</a:t>
            </a:r>
            <a:endParaRPr kumimoji="0" lang="ru-RU" sz="4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500826" y="5715000"/>
            <a:ext cx="21859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королёк</a:t>
            </a:r>
            <a:endParaRPr kumimoji="0" lang="ru-RU" sz="4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E:\яяяя)))\e68a565fbc45e52fd6425643a752ebeb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470" y="0"/>
            <a:ext cx="1720530" cy="2143116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43"/>
          <a:stretch>
            <a:fillRect/>
          </a:stretch>
        </p:blipFill>
        <p:spPr bwMode="auto">
          <a:xfrm>
            <a:off x="5929322" y="4270514"/>
            <a:ext cx="1502508" cy="258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5258" cy="3092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350046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КОРОЛЁК</a:t>
            </a:r>
            <a:endParaRPr lang="ru-RU" sz="9600" dirty="0">
              <a:solidFill>
                <a:srgbClr val="7030A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000232" y="3643314"/>
            <a:ext cx="5143536" cy="214314"/>
            <a:chOff x="1214414" y="3143248"/>
            <a:chExt cx="2214578" cy="21431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214414" y="3357562"/>
              <a:ext cx="22145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1107257" y="3250405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3321835" y="3250405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500958" y="2643182"/>
            <a:ext cx="571500" cy="9286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42910" y="4714884"/>
            <a:ext cx="2071702" cy="1143008"/>
            <a:chOff x="2643174" y="1785926"/>
            <a:chExt cx="3333750" cy="1000132"/>
          </a:xfrm>
        </p:grpSpPr>
        <p:sp>
          <p:nvSpPr>
            <p:cNvPr id="10" name="Дуга 9"/>
            <p:cNvSpPr/>
            <p:nvPr/>
          </p:nvSpPr>
          <p:spPr bwMode="auto">
            <a:xfrm>
              <a:off x="2714612" y="1785926"/>
              <a:ext cx="3071834" cy="1000132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1" name="Дуга 10"/>
            <p:cNvSpPr/>
            <p:nvPr/>
          </p:nvSpPr>
          <p:spPr bwMode="auto">
            <a:xfrm rot="16200000">
              <a:off x="3923493" y="505607"/>
              <a:ext cx="773112" cy="333375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786446" y="1857364"/>
            <a:ext cx="1143008" cy="785818"/>
            <a:chOff x="5786446" y="500042"/>
            <a:chExt cx="1143008" cy="1857388"/>
          </a:xfrm>
        </p:grpSpPr>
        <p:cxnSp>
          <p:nvCxnSpPr>
            <p:cNvPr id="13" name="Прямая соединительная линия 29"/>
            <p:cNvCxnSpPr>
              <a:cxnSpLocks noChangeShapeType="1"/>
            </p:cNvCxnSpPr>
            <p:nvPr/>
          </p:nvCxnSpPr>
          <p:spPr bwMode="auto">
            <a:xfrm rot="5400000" flipH="1" flipV="1">
              <a:off x="5177537" y="1108952"/>
              <a:ext cx="1836950" cy="61913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Прямая соединительная линия 32"/>
            <p:cNvCxnSpPr>
              <a:cxnSpLocks noChangeShapeType="1"/>
            </p:cNvCxnSpPr>
            <p:nvPr/>
          </p:nvCxnSpPr>
          <p:spPr bwMode="auto">
            <a:xfrm rot="16200000" flipH="1">
              <a:off x="5738822" y="1166798"/>
              <a:ext cx="1857388" cy="52387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4857760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горихвостка</a:t>
            </a:r>
            <a:endParaRPr kumimoji="0" lang="ru-RU" sz="1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35" t="25816" r="36691" b="22098"/>
          <a:stretch>
            <a:fillRect/>
          </a:stretch>
        </p:blipFill>
        <p:spPr bwMode="auto">
          <a:xfrm>
            <a:off x="6143636" y="0"/>
            <a:ext cx="3214710" cy="235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643834" y="5143512"/>
            <a:ext cx="714380" cy="9286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42910" y="6000768"/>
            <a:ext cx="6929486" cy="285752"/>
            <a:chOff x="1214414" y="3143248"/>
            <a:chExt cx="2214578" cy="21431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214414" y="3357562"/>
              <a:ext cx="221457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107257" y="3250405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3321835" y="3250405"/>
              <a:ext cx="2143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2295508" y="2224078"/>
            <a:ext cx="3786214" cy="1428760"/>
            <a:chOff x="2643174" y="1785926"/>
            <a:chExt cx="3333750" cy="1000132"/>
          </a:xfrm>
        </p:grpSpPr>
        <p:sp>
          <p:nvSpPr>
            <p:cNvPr id="25" name="Дуга 24"/>
            <p:cNvSpPr/>
            <p:nvPr/>
          </p:nvSpPr>
          <p:spPr bwMode="auto">
            <a:xfrm>
              <a:off x="2714612" y="1785926"/>
              <a:ext cx="3071834" cy="1000132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6" name="Дуга 25"/>
            <p:cNvSpPr/>
            <p:nvPr/>
          </p:nvSpPr>
          <p:spPr bwMode="auto">
            <a:xfrm rot="16200000">
              <a:off x="3923493" y="505607"/>
              <a:ext cx="773112" cy="333375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00430" y="4572008"/>
            <a:ext cx="3714776" cy="1500198"/>
            <a:chOff x="2643174" y="1785926"/>
            <a:chExt cx="3333750" cy="1000132"/>
          </a:xfrm>
        </p:grpSpPr>
        <p:sp>
          <p:nvSpPr>
            <p:cNvPr id="28" name="Дуга 27"/>
            <p:cNvSpPr/>
            <p:nvPr/>
          </p:nvSpPr>
          <p:spPr bwMode="auto">
            <a:xfrm>
              <a:off x="2714612" y="1785926"/>
              <a:ext cx="3071834" cy="1000132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9" name="Дуга 28"/>
            <p:cNvSpPr/>
            <p:nvPr/>
          </p:nvSpPr>
          <p:spPr bwMode="auto">
            <a:xfrm rot="16200000">
              <a:off x="3923493" y="505607"/>
              <a:ext cx="773112" cy="3333750"/>
            </a:xfrm>
            <a:prstGeom prst="arc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929454" y="4500570"/>
            <a:ext cx="714380" cy="785818"/>
            <a:chOff x="5786446" y="500042"/>
            <a:chExt cx="1143008" cy="1857388"/>
          </a:xfrm>
        </p:grpSpPr>
        <p:cxnSp>
          <p:nvCxnSpPr>
            <p:cNvPr id="31" name="Прямая соединительная линия 29"/>
            <p:cNvCxnSpPr>
              <a:cxnSpLocks noChangeShapeType="1"/>
            </p:cNvCxnSpPr>
            <p:nvPr/>
          </p:nvCxnSpPr>
          <p:spPr bwMode="auto">
            <a:xfrm rot="5400000" flipH="1" flipV="1">
              <a:off x="5177537" y="1108952"/>
              <a:ext cx="1836950" cy="61913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" name="Прямая соединительная линия 32"/>
            <p:cNvCxnSpPr>
              <a:cxnSpLocks noChangeShapeType="1"/>
            </p:cNvCxnSpPr>
            <p:nvPr/>
          </p:nvCxnSpPr>
          <p:spPr bwMode="auto">
            <a:xfrm rot="16200000" flipH="1">
              <a:off x="5738822" y="1166798"/>
              <a:ext cx="1857388" cy="52387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 повадкам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4" descr="ulitk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14" t="10480"/>
          <a:stretch>
            <a:fillRect/>
          </a:stretch>
        </p:blipFill>
        <p:spPr bwMode="auto">
          <a:xfrm>
            <a:off x="0" y="-19925"/>
            <a:ext cx="1928826" cy="284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47" r="19095"/>
          <a:stretch>
            <a:fillRect/>
          </a:stretch>
        </p:blipFill>
        <p:spPr bwMode="auto">
          <a:xfrm>
            <a:off x="2000232" y="785794"/>
            <a:ext cx="26566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428660" y="4214818"/>
            <a:ext cx="4857785" cy="1428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ПОПОЛЗЕНЬ</a:t>
            </a:r>
            <a:endParaRPr kumimoji="0" lang="ru-RU" sz="10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00100" y="4643446"/>
            <a:ext cx="1857388" cy="1023945"/>
            <a:chOff x="2643174" y="1785926"/>
            <a:chExt cx="3333750" cy="1000132"/>
          </a:xfrm>
        </p:grpSpPr>
        <p:sp>
          <p:nvSpPr>
            <p:cNvPr id="8" name="Дуга 7"/>
            <p:cNvSpPr/>
            <p:nvPr/>
          </p:nvSpPr>
          <p:spPr bwMode="auto">
            <a:xfrm>
              <a:off x="2714611" y="1785926"/>
              <a:ext cx="3071833" cy="1000132"/>
            </a:xfrm>
            <a:prstGeom prst="arc">
              <a:avLst>
                <a:gd name="adj1" fmla="val 16200000"/>
                <a:gd name="adj2" fmla="val 20933952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" name="Дуга 8"/>
            <p:cNvSpPr/>
            <p:nvPr/>
          </p:nvSpPr>
          <p:spPr bwMode="auto">
            <a:xfrm rot="16200000">
              <a:off x="3923493" y="505607"/>
              <a:ext cx="773112" cy="3333750"/>
            </a:xfrm>
            <a:prstGeom prst="arc">
              <a:avLst>
                <a:gd name="adj1" fmla="val 16160638"/>
                <a:gd name="adj2" fmla="val 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000496" y="4786322"/>
            <a:ext cx="375709" cy="6191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42844" y="5286388"/>
            <a:ext cx="3714808" cy="285752"/>
            <a:chOff x="4572000" y="2500306"/>
            <a:chExt cx="3857652" cy="571504"/>
          </a:xfrm>
        </p:grpSpPr>
        <p:cxnSp>
          <p:nvCxnSpPr>
            <p:cNvPr id="12" name="Прямая соединительная линия 13"/>
            <p:cNvCxnSpPr>
              <a:cxnSpLocks noChangeShapeType="1"/>
            </p:cNvCxnSpPr>
            <p:nvPr/>
          </p:nvCxnSpPr>
          <p:spPr bwMode="auto">
            <a:xfrm>
              <a:off x="4572000" y="3071808"/>
              <a:ext cx="3857652" cy="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Прямая соединительная линия 15"/>
            <p:cNvCxnSpPr>
              <a:cxnSpLocks noChangeShapeType="1"/>
            </p:cNvCxnSpPr>
            <p:nvPr/>
          </p:nvCxnSpPr>
          <p:spPr bwMode="auto">
            <a:xfrm rot="5400000" flipH="1" flipV="1">
              <a:off x="8143903" y="2786055"/>
              <a:ext cx="57149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" name="Прямая соединительная линия 17"/>
            <p:cNvCxnSpPr>
              <a:cxnSpLocks noChangeShapeType="1"/>
            </p:cNvCxnSpPr>
            <p:nvPr/>
          </p:nvCxnSpPr>
          <p:spPr bwMode="auto">
            <a:xfrm rot="5400000" flipH="1" flipV="1">
              <a:off x="4286251" y="2786055"/>
              <a:ext cx="57149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42844" y="4786322"/>
            <a:ext cx="890342" cy="119062"/>
            <a:chOff x="214281" y="4000504"/>
            <a:chExt cx="1571637" cy="285752"/>
          </a:xfrm>
        </p:grpSpPr>
        <p:cxnSp>
          <p:nvCxnSpPr>
            <p:cNvPr id="17" name="Прямая соединительная линия 24"/>
            <p:cNvCxnSpPr>
              <a:cxnSpLocks noChangeShapeType="1"/>
            </p:cNvCxnSpPr>
            <p:nvPr/>
          </p:nvCxnSpPr>
          <p:spPr bwMode="auto">
            <a:xfrm>
              <a:off x="214281" y="4000504"/>
              <a:ext cx="1571637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" name="Прямая соединительная линия 26"/>
            <p:cNvCxnSpPr>
              <a:cxnSpLocks noChangeShapeType="1"/>
            </p:cNvCxnSpPr>
            <p:nvPr/>
          </p:nvCxnSpPr>
          <p:spPr bwMode="auto">
            <a:xfrm rot="5400000">
              <a:off x="1643042" y="4143380"/>
              <a:ext cx="285752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9" name="Группа 34"/>
          <p:cNvGrpSpPr>
            <a:grpSpLocks/>
          </p:cNvGrpSpPr>
          <p:nvPr/>
        </p:nvGrpSpPr>
        <p:grpSpPr bwMode="auto">
          <a:xfrm>
            <a:off x="2714612" y="4643446"/>
            <a:ext cx="1071570" cy="261939"/>
            <a:chOff x="5286379" y="3786196"/>
            <a:chExt cx="1753495" cy="500070"/>
          </a:xfrm>
        </p:grpSpPr>
        <p:cxnSp>
          <p:nvCxnSpPr>
            <p:cNvPr id="20" name="Прямая соединительная линия 29"/>
            <p:cNvCxnSpPr>
              <a:cxnSpLocks noChangeShapeType="1"/>
            </p:cNvCxnSpPr>
            <p:nvPr/>
          </p:nvCxnSpPr>
          <p:spPr bwMode="auto">
            <a:xfrm flipV="1">
              <a:off x="5286379" y="3786196"/>
              <a:ext cx="844278" cy="428625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" name="Прямая соединительная линия 32"/>
            <p:cNvCxnSpPr>
              <a:cxnSpLocks noChangeShapeType="1"/>
            </p:cNvCxnSpPr>
            <p:nvPr/>
          </p:nvCxnSpPr>
          <p:spPr bwMode="auto">
            <a:xfrm>
              <a:off x="6130657" y="3786196"/>
              <a:ext cx="909217" cy="50007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pic>
        <p:nvPicPr>
          <p:cNvPr id="25" name="Picture 25" descr="снегир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538538"/>
            <a:ext cx="4211637" cy="331946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5786446" y="2143116"/>
            <a:ext cx="2686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spc="15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снегирь</a:t>
            </a:r>
            <a:endParaRPr kumimoji="0" lang="ru-RU" sz="5400" b="1" i="0" u="none" strike="noStrike" kern="1200" spc="150" normalizeH="0" baseline="0" noProof="0" dirty="0">
              <a:ln w="19050">
                <a:solidFill>
                  <a:srgbClr val="7030A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E:\яяяя)))\4b41fce9d85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1" y="0"/>
            <a:ext cx="1714480" cy="179612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8501090" y="2357430"/>
            <a:ext cx="375709" cy="6191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5857884" y="2214554"/>
            <a:ext cx="2643206" cy="1023945"/>
            <a:chOff x="2643174" y="1785926"/>
            <a:chExt cx="3333750" cy="1000132"/>
          </a:xfrm>
        </p:grpSpPr>
        <p:sp>
          <p:nvSpPr>
            <p:cNvPr id="28" name="Дуга 27"/>
            <p:cNvSpPr/>
            <p:nvPr/>
          </p:nvSpPr>
          <p:spPr bwMode="auto">
            <a:xfrm>
              <a:off x="2714611" y="1785926"/>
              <a:ext cx="3071833" cy="1000132"/>
            </a:xfrm>
            <a:prstGeom prst="arc">
              <a:avLst>
                <a:gd name="adj1" fmla="val 16200000"/>
                <a:gd name="adj2" fmla="val 20933952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9" name="Дуга 28"/>
            <p:cNvSpPr/>
            <p:nvPr/>
          </p:nvSpPr>
          <p:spPr bwMode="auto">
            <a:xfrm rot="16200000">
              <a:off x="3923493" y="505607"/>
              <a:ext cx="773112" cy="3333750"/>
            </a:xfrm>
            <a:prstGeom prst="arc">
              <a:avLst>
                <a:gd name="adj1" fmla="val 16160638"/>
                <a:gd name="adj2" fmla="val 0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n>
                  <a:solidFill>
                    <a:srgbClr val="FF0000"/>
                  </a:solidFill>
                </a:ln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929322" y="3000372"/>
            <a:ext cx="2428924" cy="214314"/>
            <a:chOff x="4572000" y="2500306"/>
            <a:chExt cx="3857652" cy="571504"/>
          </a:xfrm>
        </p:grpSpPr>
        <p:cxnSp>
          <p:nvCxnSpPr>
            <p:cNvPr id="31" name="Прямая соединительная линия 13"/>
            <p:cNvCxnSpPr>
              <a:cxnSpLocks noChangeShapeType="1"/>
            </p:cNvCxnSpPr>
            <p:nvPr/>
          </p:nvCxnSpPr>
          <p:spPr bwMode="auto">
            <a:xfrm>
              <a:off x="4572000" y="3071808"/>
              <a:ext cx="3857652" cy="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" name="Прямая соединительная линия 15"/>
            <p:cNvCxnSpPr>
              <a:cxnSpLocks noChangeShapeType="1"/>
            </p:cNvCxnSpPr>
            <p:nvPr/>
          </p:nvCxnSpPr>
          <p:spPr bwMode="auto">
            <a:xfrm rot="5400000" flipH="1" flipV="1">
              <a:off x="8143903" y="2786055"/>
              <a:ext cx="57149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3" name="Прямая соединительная линия 17"/>
            <p:cNvCxnSpPr>
              <a:cxnSpLocks noChangeShapeType="1"/>
            </p:cNvCxnSpPr>
            <p:nvPr/>
          </p:nvCxnSpPr>
          <p:spPr bwMode="auto">
            <a:xfrm rot="5400000" flipH="1" flipV="1">
              <a:off x="4286251" y="2786055"/>
              <a:ext cx="57149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26" grpId="0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33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 голосу</vt:lpstr>
      <vt:lpstr>Андрей Кропотин</vt:lpstr>
      <vt:lpstr>Презентация PowerPoint</vt:lpstr>
      <vt:lpstr>По внешнему виду</vt:lpstr>
      <vt:lpstr>КОРОЛЁК</vt:lpstr>
      <vt:lpstr>По повадкам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141</cp:revision>
  <dcterms:modified xsi:type="dcterms:W3CDTF">2014-08-30T09:46:14Z</dcterms:modified>
</cp:coreProperties>
</file>