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4"/>
  </p:notesMasterIdLst>
  <p:sldIdLst>
    <p:sldId id="256" r:id="rId2"/>
    <p:sldId id="272" r:id="rId3"/>
    <p:sldId id="258" r:id="rId4"/>
    <p:sldId id="275" r:id="rId5"/>
    <p:sldId id="277" r:id="rId6"/>
    <p:sldId id="278" r:id="rId7"/>
    <p:sldId id="280" r:id="rId8"/>
    <p:sldId id="281" r:id="rId9"/>
    <p:sldId id="282" r:id="rId10"/>
    <p:sldId id="283" r:id="rId11"/>
    <p:sldId id="292" r:id="rId12"/>
    <p:sldId id="293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8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3DD60-249F-4BD4-9C33-0C5FC9896CD7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4E6F4-CD89-4A17-A153-173DAC948E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7407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-304799"/>
            <a:ext cx="8001000" cy="10668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ГБОУ СОШ с. Русский </a:t>
            </a:r>
            <a:r>
              <a:rPr lang="ru-RU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Байтуган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7800" y="457200"/>
            <a:ext cx="6400800" cy="5791200"/>
          </a:xfrm>
        </p:spPr>
        <p:txBody>
          <a:bodyPr>
            <a:noAutofit/>
          </a:bodyPr>
          <a:lstStyle/>
          <a:p>
            <a:endParaRPr lang="en-US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36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ЭЛЕКТРОННЫЕ  ОБРАЗОВАТЕЛЬНЫЕ РЕСУРСЫ В НАЧАЛЬНОЙ ШКОЛЕ</a:t>
            </a:r>
          </a:p>
          <a:p>
            <a:pPr algn="r"/>
            <a:endParaRPr lang="ru-RU" sz="36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Махметова</a:t>
            </a:r>
            <a:r>
              <a:rPr lang="ru-RU" sz="2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А.М</a:t>
            </a:r>
          </a:p>
          <a:p>
            <a:pPr algn="r"/>
            <a:endPara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 Байтуган,2014 г.                         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</a:rPr>
              <a:t>Клякса.Net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7499350" cy="423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Мультимедиаресурсы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00" y="1828800"/>
            <a:ext cx="4385616" cy="4800600"/>
          </a:xfrm>
        </p:spPr>
      </p:pic>
    </p:spTree>
    <p:extLst>
      <p:ext uri="{BB962C8B-B14F-4D97-AF65-F5344CB8AC3E}">
        <p14:creationId xmlns:p14="http://schemas.microsoft.com/office/powerpoint/2010/main" xmlns="" val="2935387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«Расскажи мне, и я забуду, покажи мне, и я запомню, вовлеки меня – и я пойму»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4600" y="1447800"/>
            <a:ext cx="5333999" cy="4953000"/>
          </a:xfrm>
        </p:spPr>
      </p:pic>
    </p:spTree>
    <p:extLst>
      <p:ext uri="{BB962C8B-B14F-4D97-AF65-F5344CB8AC3E}">
        <p14:creationId xmlns:p14="http://schemas.microsoft.com/office/powerpoint/2010/main" xmlns="" val="2065073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81000"/>
            <a:ext cx="7498080" cy="5867400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 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«Без стремления к новому нет жизни, нет развития, нет прогресса».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В.Г. Белинский</a:t>
            </a:r>
            <a:endParaRPr lang="en-US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259595876_childp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3048000"/>
            <a:ext cx="5105400" cy="3573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7620000" cy="28194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В настоящее время мы, учителя, должны не столько давать знания, сколько учить обучающихся учиться, самостоятельно находить источники пополнения знаний. 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e8108e75d524f81816cfe49e33a1cfe9.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57800" y="3928401"/>
            <a:ext cx="3886200" cy="29295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533400"/>
            <a:ext cx="7498080" cy="8842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Получение информации различными способами.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1886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29200" y="3962400"/>
            <a:ext cx="3828253" cy="2590800"/>
          </a:xfrm>
        </p:spPr>
      </p:pic>
      <p:pic>
        <p:nvPicPr>
          <p:cNvPr id="5" name="Рисунок 4" descr="P41501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962400"/>
            <a:ext cx="3657600" cy="2743200"/>
          </a:xfrm>
          <a:prstGeom prst="rect">
            <a:avLst/>
          </a:prstGeom>
        </p:spPr>
      </p:pic>
      <p:pic>
        <p:nvPicPr>
          <p:cNvPr id="6" name="Рисунок 5" descr="dsc050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600" y="1752600"/>
            <a:ext cx="3352800" cy="18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Создание материальных объектов, в том числе произведений искусства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271020114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2590800"/>
            <a:ext cx="5484686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8589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Обработка материалов с использованием технологических инструментов, проектирования и конструирования.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581774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3733800"/>
            <a:ext cx="3458718" cy="2590800"/>
          </a:xfrm>
          <a:prstGeom prst="rect">
            <a:avLst/>
          </a:prstGeom>
        </p:spPr>
      </p:pic>
      <p:pic>
        <p:nvPicPr>
          <p:cNvPr id="5" name="Рисунок 4" descr="IMG_10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2667000"/>
            <a:ext cx="399925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Сеть творческих учителей. Библиотека методик проведения уроков и готовых учебных проектов</a:t>
            </a:r>
            <a:endParaRPr lang="ru-RU" sz="32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057400"/>
            <a:ext cx="7826377" cy="441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Открытый класс. Сетевые образовательные сообщества. Коллекция ЦОР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752600"/>
            <a:ext cx="7499350" cy="423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Виртуальный компьютерный музей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52600"/>
            <a:ext cx="7499350" cy="423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568</TotalTime>
  <Words>132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 ГБОУ СОШ с. Русский Байтуган</vt:lpstr>
      <vt:lpstr>Слайд 2</vt:lpstr>
      <vt:lpstr>В настоящее время мы, учителя, должны не столько давать знания, сколько учить обучающихся учиться, самостоятельно находить источники пополнения знаний.  </vt:lpstr>
      <vt:lpstr>Получение информации различными способами.</vt:lpstr>
      <vt:lpstr>Создание материальных объектов, в том числе произведений искусства.</vt:lpstr>
      <vt:lpstr>Обработка материалов с использованием технологических инструментов, проектирования и конструирования.</vt:lpstr>
      <vt:lpstr>Сеть творческих учителей. Библиотека методик проведения уроков и готовых учебных проектов</vt:lpstr>
      <vt:lpstr>Открытый класс. Сетевые образовательные сообщества. Коллекция ЦОР</vt:lpstr>
      <vt:lpstr>Виртуальный компьютерный музей</vt:lpstr>
      <vt:lpstr>Клякса.Net</vt:lpstr>
      <vt:lpstr>Мультимедиаресурсы</vt:lpstr>
      <vt:lpstr>«Расскажи мне, и я забуду, покажи мне, и я запомню, вовлеки меня – и я пойму»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ГБОУ СОШ с. Русский Байтуган</dc:title>
  <dc:creator>Айгуль</dc:creator>
  <cp:lastModifiedBy>RePack by SPecialiST</cp:lastModifiedBy>
  <cp:revision>34</cp:revision>
  <dcterms:created xsi:type="dcterms:W3CDTF">2014-03-26T18:09:50Z</dcterms:created>
  <dcterms:modified xsi:type="dcterms:W3CDTF">2014-04-17T17:49:55Z</dcterms:modified>
</cp:coreProperties>
</file>