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21.jpeg"/><Relationship Id="rId18" Type="http://schemas.openxmlformats.org/officeDocument/2006/relationships/image" Target="../media/image15.png"/><Relationship Id="rId26" Type="http://schemas.openxmlformats.org/officeDocument/2006/relationships/image" Target="../media/image19.jpeg"/><Relationship Id="rId3" Type="http://schemas.openxmlformats.org/officeDocument/2006/relationships/image" Target="../media/image2.jpeg"/><Relationship Id="rId21" Type="http://schemas.openxmlformats.org/officeDocument/2006/relationships/image" Target="../media/image17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22.png"/><Relationship Id="rId25" Type="http://schemas.openxmlformats.org/officeDocument/2006/relationships/image" Target="../media/image26.jpeg"/><Relationship Id="rId2" Type="http://schemas.openxmlformats.org/officeDocument/2006/relationships/image" Target="../media/image20.jpeg"/><Relationship Id="rId16" Type="http://schemas.openxmlformats.org/officeDocument/2006/relationships/image" Target="../media/image14.jpeg"/><Relationship Id="rId20" Type="http://schemas.openxmlformats.org/officeDocument/2006/relationships/image" Target="../media/image1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5.png"/><Relationship Id="rId5" Type="http://schemas.openxmlformats.org/officeDocument/2006/relationships/image" Target="../media/image4.jpeg"/><Relationship Id="rId15" Type="http://schemas.openxmlformats.org/officeDocument/2006/relationships/image" Target="../media/image13.jpeg"/><Relationship Id="rId23" Type="http://schemas.openxmlformats.org/officeDocument/2006/relationships/image" Target="../media/image18.jpeg"/><Relationship Id="rId10" Type="http://schemas.openxmlformats.org/officeDocument/2006/relationships/image" Target="../media/image9.jpeg"/><Relationship Id="rId19" Type="http://schemas.openxmlformats.org/officeDocument/2006/relationships/image" Target="../media/image23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2.jpeg"/><Relationship Id="rId22" Type="http://schemas.openxmlformats.org/officeDocument/2006/relationships/image" Target="../media/image24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 userDrawn="1"/>
        </p:nvGrpSpPr>
        <p:grpSpPr>
          <a:xfrm>
            <a:off x="175316" y="183528"/>
            <a:ext cx="8784720" cy="6430754"/>
            <a:chOff x="175316" y="183528"/>
            <a:chExt cx="8784720" cy="6430754"/>
          </a:xfrm>
        </p:grpSpPr>
        <p:pic>
          <p:nvPicPr>
            <p:cNvPr id="7" name="Picture 4" descr="http://chukcha.net/uploads/posts/2013-05/thumbs/1369664769_29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316" y="487179"/>
              <a:ext cx="1396870" cy="195822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waralbum.ru/show/32721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580" y="261666"/>
              <a:ext cx="1771077" cy="128276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 descr="http://pics2.pokazuha.ru/p442/a/x/7085699lxa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3844" y="183528"/>
              <a:ext cx="1906445" cy="128276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http://chukcha.net/uploads/posts/2013-05/thumbs/1369664769_29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5390" y="273389"/>
              <a:ext cx="1396870" cy="195822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2" descr="http://forum.10divizia.ru/download/file.php?id=123&amp;sid=c90f6768ccaf11c0a6e7d60dd677c351"/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557965" y="3882838"/>
              <a:ext cx="1305167" cy="187617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8" descr="http://yahooeu.ru/uploads/posts/2012-04/1335361232_world_war_63.jp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754" y="4346404"/>
              <a:ext cx="1267449" cy="928220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http://waralbum.ru/show/12338.jp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7013" y="273389"/>
              <a:ext cx="1696753" cy="117318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2" descr="http://forum.10divizia.ru/download/file.php?id=123&amp;sid=c90f6768ccaf11c0a6e7d60dd677c351"/>
            <p:cNvPicPr>
              <a:picLocks noChangeAspect="1" noChangeArrowheads="1"/>
            </p:cNvPicPr>
            <p:nvPr/>
          </p:nvPicPr>
          <p:blipFill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09975" y="2240960"/>
              <a:ext cx="1152000" cy="1656000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http://kurita.users.photofile.ru/photo/kurita/3476693/xlarge/77878967.jpg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5761" y="2231618"/>
              <a:ext cx="1225538" cy="151417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6" descr="http://s002.radikal.ru/i199/1009/97/d33a0f412901.jpg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21433029">
              <a:off x="238902" y="1653383"/>
              <a:ext cx="1269697" cy="1538701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2" descr="http://forum.10divizia.ru/download/file.php?id=123&amp;sid=c90f6768ccaf11c0a6e7d60dd677c351"/>
            <p:cNvPicPr>
              <a:picLocks noChangeAspect="1" noChangeArrowheads="1"/>
            </p:cNvPicPr>
            <p:nvPr/>
          </p:nvPicPr>
          <p:blipFill rotWithShape="1"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29281" y="2673294"/>
              <a:ext cx="1356914" cy="183582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6" descr="http://www.diclib.com/Russian_BSE/0271105483.jpg"/>
            <p:cNvPicPr>
              <a:picLocks noChangeAspect="1" noChangeArrowheads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193194"/>
              <a:ext cx="1856096" cy="135123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4" descr="http://rnns.ru/uploads/posts/2009-11/1258368967_20.jpg"/>
            <p:cNvPicPr>
              <a:picLocks noChangeAspect="1" noChangeArrowheads="1"/>
            </p:cNvPicPr>
            <p:nvPr/>
          </p:nvPicPr>
          <p:blipFill rotWithShape="1"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5014584" y="202625"/>
              <a:ext cx="1948098" cy="133237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18" descr="http://img1.liveinternet.ru/images/attach/c/1/73/997/73997773_1.jpg"/>
            <p:cNvPicPr>
              <a:picLocks noChangeAspect="1" noChangeArrowheads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342" y="2953830"/>
              <a:ext cx="1092288" cy="138313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http://img-fotki.yandex.ru/get/5905/svetlera.282/0_5b4b1_d8c3ff07_L.png"/>
            <p:cNvPicPr>
              <a:picLocks noChangeAspect="1" noChangeArrowheads="1"/>
            </p:cNvPicPr>
            <p:nvPr/>
          </p:nvPicPr>
          <p:blipFill rotWithShape="1"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8188339" y="1011467"/>
              <a:ext cx="684000" cy="61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8" descr="http://n-europe.eu/sites/default/files/imagecache/480X340/geroi.jpg"/>
            <p:cNvPicPr>
              <a:picLocks noChangeAspect="1" noChangeArrowheads="1"/>
            </p:cNvPicPr>
            <p:nvPr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091" y="3789560"/>
              <a:ext cx="1186248" cy="109480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0" descr="http://st.pixanews.com/wp-content/uploads/2011/12/war2part14_004.jpg"/>
            <p:cNvPicPr>
              <a:picLocks noChangeAspect="1" noChangeArrowheads="1"/>
            </p:cNvPicPr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103812">
              <a:off x="7557025" y="1643700"/>
              <a:ext cx="1403011" cy="949592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4" descr="http://www.cirota.ru/forum/images/90/90347.jpeg"/>
            <p:cNvPicPr>
              <a:picLocks noChangeAspect="1" noChangeArrowheads="1"/>
            </p:cNvPicPr>
            <p:nvPr/>
          </p:nvPicPr>
          <p:blipFill rotWithShape="1"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296346" y="4941168"/>
              <a:ext cx="1566786" cy="167311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16" descr="http://www.urokiistorii.ru/sites/all/files/pohod_vov.jpg"/>
            <p:cNvPicPr>
              <a:picLocks noChangeAspect="1" noChangeArrowheads="1"/>
            </p:cNvPicPr>
            <p:nvPr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996" y="5188506"/>
              <a:ext cx="1875745" cy="140680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chukcha.net/uploads/posts/2013-05/thumbs/1369664769_29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19" y="4467588"/>
            <a:ext cx="1440097" cy="219202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 userDrawn="1"/>
        </p:nvGrpSpPr>
        <p:grpSpPr>
          <a:xfrm>
            <a:off x="175316" y="183528"/>
            <a:ext cx="8784720" cy="6458759"/>
            <a:chOff x="175316" y="183528"/>
            <a:chExt cx="8784720" cy="6458759"/>
          </a:xfrm>
        </p:grpSpPr>
        <p:pic>
          <p:nvPicPr>
            <p:cNvPr id="7" name="Picture 4" descr="http://chukcha.net/uploads/posts/2013-05/thumbs/1369664769_29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316" y="487179"/>
              <a:ext cx="1396870" cy="195822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waralbum.ru/show/32721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580" y="261666"/>
              <a:ext cx="1771077" cy="128276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 descr="http://pics2.pokazuha.ru/p442/a/x/7085699lxa.jp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3844" y="183528"/>
              <a:ext cx="1906445" cy="128276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http://chukcha.net/uploads/posts/2013-05/thumbs/1369664769_29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5390" y="273389"/>
              <a:ext cx="1396870" cy="195822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2" descr="http://forum.10divizia.ru/download/file.php?id=123&amp;sid=c90f6768ccaf11c0a6e7d60dd677c351"/>
            <p:cNvPicPr>
              <a:picLocks noChangeAspect="1" noChangeArrowheads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557965" y="3882838"/>
              <a:ext cx="1305167" cy="187617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8" descr="http://yahooeu.ru/uploads/posts/2012-04/1335361232_world_war_63.jp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754" y="4346404"/>
              <a:ext cx="1267449" cy="928220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http://waralbum.ru/show/12338.jpg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7013" y="273389"/>
              <a:ext cx="1696753" cy="117318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2" descr="http://forum.10divizia.ru/download/file.php?id=123&amp;sid=c90f6768ccaf11c0a6e7d60dd677c351"/>
            <p:cNvPicPr>
              <a:picLocks noChangeAspect="1" noChangeArrowheads="1"/>
            </p:cNvPicPr>
            <p:nvPr/>
          </p:nvPicPr>
          <p:blipFill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09975" y="2240960"/>
              <a:ext cx="1152000" cy="1656000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http://kurita.users.photofile.ru/photo/kurita/3476693/xlarge/77878967.jpg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5761" y="2231618"/>
              <a:ext cx="1225538" cy="151417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6" descr="http://s002.radikal.ru/i199/1009/97/d33a0f412901.jpg"/>
            <p:cNvPicPr>
              <a:picLocks noChangeAspect="1" noChangeArrowheads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21433029">
              <a:off x="238902" y="1653383"/>
              <a:ext cx="1269697" cy="1538701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2" descr="http://forum.10divizia.ru/download/file.php?id=123&amp;sid=c90f6768ccaf11c0a6e7d60dd677c351"/>
            <p:cNvPicPr>
              <a:picLocks noChangeAspect="1" noChangeArrowheads="1"/>
            </p:cNvPicPr>
            <p:nvPr/>
          </p:nvPicPr>
          <p:blipFill rotWithShape="1"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29281" y="2673294"/>
              <a:ext cx="1356914" cy="183582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0" descr="http://rnns.ru/uploads/posts/2009-11/1257422866_10.jpg"/>
            <p:cNvPicPr>
              <a:picLocks noChangeAspect="1" noChangeArrowheads="1"/>
            </p:cNvPicPr>
            <p:nvPr/>
          </p:nvPicPr>
          <p:blipFill rotWithShape="1"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781881" y="5351140"/>
              <a:ext cx="1577144" cy="123748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6" descr="http://www.diclib.com/Russian_BSE/0271105483.jpg"/>
            <p:cNvPicPr>
              <a:picLocks noChangeAspect="1" noChangeArrowheads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193194"/>
              <a:ext cx="1856096" cy="135123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4" descr="http://rnns.ru/uploads/posts/2009-11/1258368967_20.jpg"/>
            <p:cNvPicPr>
              <a:picLocks noChangeAspect="1" noChangeArrowheads="1"/>
            </p:cNvPicPr>
            <p:nvPr/>
          </p:nvPicPr>
          <p:blipFill rotWithShape="1"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5014584" y="202625"/>
              <a:ext cx="1948098" cy="133237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18" descr="http://img1.liveinternet.ru/images/attach/c/1/73/997/73997773_1.jpg"/>
            <p:cNvPicPr>
              <a:picLocks noChangeAspect="1" noChangeArrowheads="1"/>
            </p:cNvPicPr>
            <p:nvPr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342" y="2953830"/>
              <a:ext cx="1092288" cy="138313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http://img-fotki.yandex.ru/get/6426/139440740.78/0_a47d8_ae0cdbb2_XL.png"/>
            <p:cNvPicPr>
              <a:picLocks noChangeAspect="1" noChangeArrowheads="1"/>
            </p:cNvPicPr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389" y="1317467"/>
              <a:ext cx="809729" cy="510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http://img-fotki.yandex.ru/get/5905/svetlera.282/0_5b4b1_d8c3ff07_L.png"/>
            <p:cNvPicPr>
              <a:picLocks noChangeAspect="1" noChangeArrowheads="1"/>
            </p:cNvPicPr>
            <p:nvPr/>
          </p:nvPicPr>
          <p:blipFill rotWithShape="1"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8188339" y="1011467"/>
              <a:ext cx="684000" cy="61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6" descr="http://www.orgcom.su/img/wwbg.jpg"/>
            <p:cNvPicPr>
              <a:picLocks noChangeAspect="1" noChangeArrowheads="1"/>
            </p:cNvPicPr>
            <p:nvPr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17" y="5322950"/>
              <a:ext cx="2243770" cy="1319337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8" descr="http://n-europe.eu/sites/default/files/imagecache/480X340/geroi.jpg"/>
            <p:cNvPicPr>
              <a:picLocks noChangeAspect="1" noChangeArrowheads="1"/>
            </p:cNvPicPr>
            <p:nvPr/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091" y="3789560"/>
              <a:ext cx="1186248" cy="109480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0" descr="http://st.pixanews.com/wp-content/uploads/2011/12/war2part14_004.jpg"/>
            <p:cNvPicPr>
              <a:picLocks noChangeAspect="1" noChangeArrowheads="1"/>
            </p:cNvPicPr>
            <p:nvPr/>
          </p:nvPicPr>
          <p:blipFill>
            <a:blip r:embed="rId2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103812">
              <a:off x="7557025" y="1643700"/>
              <a:ext cx="1403011" cy="949592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10" descr="http://dlm3.meta.ua/pic/0/67/94/uHOOg9dKUu.jpg"/>
            <p:cNvPicPr>
              <a:picLocks noChangeAspect="1" noChangeArrowheads="1"/>
            </p:cNvPicPr>
            <p:nvPr/>
          </p:nvPicPr>
          <p:blipFill>
            <a:blip r:embed="rId2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2143" y="5338161"/>
              <a:ext cx="1917832" cy="1304126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4" descr="http://www.cirota.ru/forum/images/90/90347.jpeg"/>
            <p:cNvPicPr>
              <a:picLocks noChangeAspect="1" noChangeArrowheads="1"/>
            </p:cNvPicPr>
            <p:nvPr/>
          </p:nvPicPr>
          <p:blipFill rotWithShape="1">
            <a:blip r:embed="rId2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296346" y="4941168"/>
              <a:ext cx="1566786" cy="167311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" descr="http://img-fotki.yandex.ru/get/6439/139440740.61/0_98d03_ccde72ac_XL.png"/>
            <p:cNvPicPr>
              <a:picLocks noChangeAspect="1" noChangeArrowheads="1"/>
            </p:cNvPicPr>
            <p:nvPr/>
          </p:nvPicPr>
          <p:blipFill>
            <a:blip r:embed="rId2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615" y="4620811"/>
              <a:ext cx="538600" cy="5676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2" descr="http://pics.photographer.ru/pictures/41549.jpg"/>
            <p:cNvPicPr>
              <a:picLocks noChangeAspect="1" noChangeArrowheads="1"/>
            </p:cNvPicPr>
            <p:nvPr/>
          </p:nvPicPr>
          <p:blipFill>
            <a:blip r:embed="rId2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0785" y="5248406"/>
              <a:ext cx="938123" cy="131512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16" descr="http://www.urokiistorii.ru/sites/all/files/pohod_vov.jpg"/>
            <p:cNvPicPr>
              <a:picLocks noChangeAspect="1" noChangeArrowheads="1"/>
            </p:cNvPicPr>
            <p:nvPr/>
          </p:nvPicPr>
          <p:blipFill>
            <a:blip r:embed="rId2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996" y="5188506"/>
              <a:ext cx="1875745" cy="140680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nsportal.ru/user/33485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cdn.trinixy.ru/pics4/20111124/winter_war_27.jpg"/>
          <p:cNvPicPr>
            <a:picLocks noChangeAspect="1" noChangeArrowheads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>
            <a:off x="8303" y="17011"/>
            <a:ext cx="9143999" cy="685461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Рамка 8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gradFill flip="none" rotWithShape="1">
            <a:gsLst>
              <a:gs pos="0">
                <a:schemeClr val="bg1"/>
              </a:gs>
              <a:gs pos="13000">
                <a:srgbClr val="0047FF"/>
              </a:gs>
              <a:gs pos="28000">
                <a:schemeClr val="bg1"/>
              </a:gs>
              <a:gs pos="42999">
                <a:srgbClr val="0047FF"/>
              </a:gs>
              <a:gs pos="58000">
                <a:schemeClr val="bg1"/>
              </a:gs>
              <a:gs pos="72000">
                <a:srgbClr val="0047FF"/>
              </a:gs>
              <a:gs pos="87000">
                <a:schemeClr val="bg1"/>
              </a:gs>
              <a:gs pos="100000">
                <a:srgbClr val="0047FF"/>
              </a:gs>
            </a:gsLst>
            <a:lin ang="17400000" scaled="0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284549" y="6670197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2060"/>
                </a:solidFill>
                <a:latin typeface="Monotype Corsiva" pitchFamily="66" charset="0"/>
              </a:rPr>
              <a:t>Матюшкина А.В. </a:t>
            </a:r>
            <a:r>
              <a:rPr lang="en-US" sz="1000" dirty="0" smtClean="0">
                <a:latin typeface="Monotype Corsiva" pitchFamily="66" charset="0"/>
                <a:hlinkClick r:id="rId14"/>
              </a:rPr>
              <a:t>http://nsportal.ru/user/33485</a:t>
            </a:r>
            <a:r>
              <a:rPr lang="ru-RU" sz="1000" dirty="0" smtClean="0">
                <a:latin typeface="Monotype Corsiva" pitchFamily="66" charset="0"/>
              </a:rPr>
              <a:t>  </a:t>
            </a:r>
            <a:endParaRPr lang="ru-RU" sz="1000" dirty="0"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pics.photographer.ru/pictures/41549.jpg" TargetMode="External"/><Relationship Id="rId13" Type="http://schemas.openxmlformats.org/officeDocument/2006/relationships/hyperlink" Target="http://s002.radikal.ru/i199/1009/97/d33a0f412901.jpg" TargetMode="External"/><Relationship Id="rId18" Type="http://schemas.openxmlformats.org/officeDocument/2006/relationships/hyperlink" Target="http://img-fotki.yandex.ru/get/6439/139440740.73/0_a17a9_1ab82e09_XS.png" TargetMode="External"/><Relationship Id="rId3" Type="http://schemas.openxmlformats.org/officeDocument/2006/relationships/hyperlink" Target="http://waralbum.ru/show/32721.jpg" TargetMode="External"/><Relationship Id="rId7" Type="http://schemas.openxmlformats.org/officeDocument/2006/relationships/hyperlink" Target="http://kolyan.net/uploads/posts/2009-05/1242071124_e-00045.jpg" TargetMode="External"/><Relationship Id="rId12" Type="http://schemas.openxmlformats.org/officeDocument/2006/relationships/hyperlink" Target="http://n-europe.eu/sites/default/files/imagecache/480X340/geroi.jpg" TargetMode="External"/><Relationship Id="rId17" Type="http://schemas.openxmlformats.org/officeDocument/2006/relationships/hyperlink" Target="http://img-fotki.yandex.ru/get/5905/svetlera.282/0_5b4b1_d8c3ff07_L.png" TargetMode="External"/><Relationship Id="rId2" Type="http://schemas.openxmlformats.org/officeDocument/2006/relationships/hyperlink" Target="http://forum.10divizia.ru/download/file.php?id=123&amp;sid=c90f6768ccaf11c0a6e7d60dd677c351" TargetMode="External"/><Relationship Id="rId16" Type="http://schemas.openxmlformats.org/officeDocument/2006/relationships/hyperlink" Target="http://www.orgcom.su/img/wwbg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nns.ru/uploads/posts/2009-11/1258368967_20.jpg" TargetMode="External"/><Relationship Id="rId11" Type="http://schemas.openxmlformats.org/officeDocument/2006/relationships/hyperlink" Target="http://chukcha.net/uploads/posts/2013-05/thumbs/1369664769_29.jpg" TargetMode="External"/><Relationship Id="rId5" Type="http://schemas.openxmlformats.org/officeDocument/2006/relationships/hyperlink" Target="http://pics2.pokazuha.ru/p442/7/y/7258143ay7.jpg" TargetMode="External"/><Relationship Id="rId15" Type="http://schemas.openxmlformats.org/officeDocument/2006/relationships/hyperlink" Target="http://dlm3.meta.ua/pic/0/67/94/uHOOg9dKUu.jpg" TargetMode="External"/><Relationship Id="rId10" Type="http://schemas.openxmlformats.org/officeDocument/2006/relationships/hyperlink" Target="http://waralbum.ru/show/12338.jpg" TargetMode="External"/><Relationship Id="rId19" Type="http://schemas.openxmlformats.org/officeDocument/2006/relationships/hyperlink" Target="http://img-fotki.yandex.ru/get/6426/139440740.78/0_a47d8_ae0cdbb2_XS.png" TargetMode="External"/><Relationship Id="rId4" Type="http://schemas.openxmlformats.org/officeDocument/2006/relationships/hyperlink" Target="http://www.diclib.com/Russian_BSE/0271105483.jpg" TargetMode="External"/><Relationship Id="rId9" Type="http://schemas.openxmlformats.org/officeDocument/2006/relationships/hyperlink" Target="http://cdn.trinixy.ru/pics4/20111124/winter_war_27.jpg" TargetMode="External"/><Relationship Id="rId14" Type="http://schemas.openxmlformats.org/officeDocument/2006/relationships/hyperlink" Target="http://img1.liveinternet.ru/images/attach/c/1/73/997/73997773_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85800" y="2130425"/>
            <a:ext cx="7772400" cy="1755775"/>
          </a:xfrm>
          <a:prstGeom prst="rect">
            <a:avLst/>
          </a:prstGeom>
        </p:spPr>
        <p:txBody>
          <a:bodyPr>
            <a:normAutofit fontScale="92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b="1" dirty="0" smtClean="0">
                <a:ln w="11430"/>
                <a:gradFill flip="none" rotWithShape="1">
                  <a:gsLst>
                    <a:gs pos="32000">
                      <a:srgbClr val="FF0000"/>
                    </a:gs>
                    <a:gs pos="46000">
                      <a:schemeClr val="bg1"/>
                    </a:gs>
                    <a:gs pos="61000">
                      <a:srgbClr val="FF0000"/>
                    </a:gs>
                  </a:gsLst>
                  <a:lin ang="162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Шаблон </a:t>
            </a:r>
          </a:p>
          <a:p>
            <a:r>
              <a:rPr lang="ru-RU" sz="6000" b="1" dirty="0" smtClean="0">
                <a:ln w="11430"/>
                <a:gradFill flip="none" rotWithShape="1">
                  <a:gsLst>
                    <a:gs pos="32000">
                      <a:srgbClr val="FF0000"/>
                    </a:gs>
                    <a:gs pos="46000">
                      <a:schemeClr val="bg1"/>
                    </a:gs>
                    <a:gs pos="61000">
                      <a:srgbClr val="FF0000"/>
                    </a:gs>
                  </a:gsLst>
                  <a:lin ang="162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«9 мая. Зима»</a:t>
            </a:r>
            <a:endParaRPr lang="ru-RU" sz="6000" b="1" dirty="0">
              <a:ln w="11430"/>
              <a:gradFill flip="none" rotWithShape="1">
                <a:gsLst>
                  <a:gs pos="32000">
                    <a:srgbClr val="FF0000"/>
                  </a:gs>
                  <a:gs pos="46000">
                    <a:schemeClr val="bg1"/>
                  </a:gs>
                  <a:gs pos="61000">
                    <a:srgbClr val="FF0000"/>
                  </a:gs>
                </a:gsLst>
                <a:lin ang="16200000" scaled="1"/>
                <a:tileRect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2143708" y="3886200"/>
            <a:ext cx="4856584" cy="1343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b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Матюшкина Анжелика Владимировна, </a:t>
            </a:r>
            <a:b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</a:t>
            </a:r>
            <a:b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 680 г. Москва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48835" y="653264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11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6852" y="2564904"/>
            <a:ext cx="49502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 можете использовать данное оформление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создания своих презентаций,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в своей презентации вы должны указать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источник, где скачали работу,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автора шаблона :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Матюшкина Анжелика Владимировна,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ГБОУ СОШ № 680 г. Москвы</a:t>
            </a:r>
          </a:p>
        </p:txBody>
      </p:sp>
    </p:spTree>
    <p:extLst>
      <p:ext uri="{BB962C8B-B14F-4D97-AF65-F5344CB8AC3E}">
        <p14:creationId xmlns:p14="http://schemas.microsoft.com/office/powerpoint/2010/main" val="17030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85800" y="260648"/>
            <a:ext cx="7772400" cy="1154559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b="1" dirty="0" smtClean="0">
                <a:ln w="11430"/>
                <a:gradFill flip="none" rotWithShape="1">
                  <a:gsLst>
                    <a:gs pos="32000">
                      <a:srgbClr val="FF0000"/>
                    </a:gs>
                    <a:gs pos="46000">
                      <a:schemeClr val="bg1"/>
                    </a:gs>
                    <a:gs pos="61000">
                      <a:srgbClr val="FF0000"/>
                    </a:gs>
                  </a:gsLst>
                  <a:lin ang="162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</a:t>
            </a:r>
            <a:r>
              <a:rPr lang="ru-RU" sz="6000" b="1" dirty="0">
                <a:ln w="11430"/>
                <a:gradFill flip="none" rotWithShape="1">
                  <a:gsLst>
                    <a:gs pos="32000">
                      <a:srgbClr val="FF0000"/>
                    </a:gs>
                    <a:gs pos="46000">
                      <a:schemeClr val="bg1"/>
                    </a:gs>
                    <a:gs pos="61000">
                      <a:srgbClr val="FF0000"/>
                    </a:gs>
                  </a:gsLst>
                  <a:lin ang="162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6000" b="1" dirty="0" smtClean="0">
                <a:ln w="11430"/>
                <a:gradFill flip="none" rotWithShape="1">
                  <a:gsLst>
                    <a:gs pos="32000">
                      <a:srgbClr val="FF0000"/>
                    </a:gs>
                    <a:gs pos="46000">
                      <a:schemeClr val="bg1"/>
                    </a:gs>
                    <a:gs pos="61000">
                      <a:srgbClr val="FF0000"/>
                    </a:gs>
                  </a:gsLst>
                  <a:lin ang="162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</a:t>
            </a:r>
            <a:endParaRPr lang="ru-RU" sz="6000" b="1" dirty="0">
              <a:ln w="11430"/>
              <a:gradFill flip="none" rotWithShape="1">
                <a:gsLst>
                  <a:gs pos="32000">
                    <a:srgbClr val="FF0000"/>
                  </a:gs>
                  <a:gs pos="46000">
                    <a:schemeClr val="bg1"/>
                  </a:gs>
                  <a:gs pos="61000">
                    <a:srgbClr val="FF0000"/>
                  </a:gs>
                </a:gsLst>
                <a:lin ang="16200000" scaled="1"/>
                <a:tileRect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1140" y="1439926"/>
            <a:ext cx="68731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http://forum.10divizia.ru/download/file.php?id=123&amp;sid=c90f6768ccaf11c0a6e7d60dd677c351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waralbum.ru/show/32721.jpg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http://www.diclib.com/Russian_BSE/0271105483.jpg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http://pics2.pokazuha.ru/p442/7/y/7258143ay7.jpg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http://rnns.ru/uploads/posts/2009-11/1258368967_20.jpg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http://kolyan.net/uploads/posts/2009-05/1242071124_e-00045.jpg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http://pics.photographer.ru/pictures/41549.jpg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http://cdn.trinixy.ru/pics4/20111124/winter_war_27.jpg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http://waralbum.ru/show/12338.jpg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http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://chukcha.net/uploads/posts/2013-05/thumbs/1369664769_29.jpg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http://n-europe.eu/sites/default/files/imagecache/480X340/geroi.jpg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http://s002.radikal.ru/i199/1009/97/d33a0f412901.jpg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http://img1.liveinternet.ru/images/attach/c/1/73/997/73997773_1.jpg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http://dlm3.meta.ua/pic/0/67/94/uHOOg9dKUu.jpg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http://www.orgcom.su/img/wwbg.jpg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0126" y="3960573"/>
            <a:ext cx="60304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http://img-fotki.yandex.ru/get/5905/svetlera.282/0_5b4b1_d8c3ff07_L.png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орден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http://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img-fotki.yandex.ru/get/6439/139440740.73/0_a17a9_1ab82e09_XS.png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орден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19"/>
              </a:rPr>
              <a:t>http://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9"/>
              </a:rPr>
              <a:t>img-fotki.yandex.ru/get/6426/139440740.78/0_a47d8_ae0cdbb2_XS.png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лента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325603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 Microsoft PowerPoi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Microsoft PowerPoint</Template>
  <TotalTime>83</TotalTime>
  <Words>112</Words>
  <Application>Microsoft Office PowerPoint</Application>
  <PresentationFormat>Экран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Презентация Microsoft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Матюшкина</dc:creator>
  <cp:lastModifiedBy>Матюшкина</cp:lastModifiedBy>
  <cp:revision>30</cp:revision>
  <dcterms:created xsi:type="dcterms:W3CDTF">2014-04-15T19:23:08Z</dcterms:created>
  <dcterms:modified xsi:type="dcterms:W3CDTF">2014-04-16T12:09:52Z</dcterms:modified>
</cp:coreProperties>
</file>