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99" r:id="rId5"/>
    <p:sldId id="297" r:id="rId6"/>
    <p:sldId id="278" r:id="rId7"/>
    <p:sldId id="279" r:id="rId8"/>
    <p:sldId id="280" r:id="rId9"/>
    <p:sldId id="281" r:id="rId10"/>
    <p:sldId id="28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63" r:id="rId19"/>
    <p:sldId id="296" r:id="rId20"/>
    <p:sldId id="298" r:id="rId21"/>
    <p:sldId id="273" r:id="rId22"/>
    <p:sldId id="274" r:id="rId23"/>
    <p:sldId id="294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88C5-6C24-44DF-BED0-F418D14AB99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DA3-347F-42E6-9943-76913469B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88C5-6C24-44DF-BED0-F418D14AB99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DA3-347F-42E6-9943-76913469B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88C5-6C24-44DF-BED0-F418D14AB99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DA3-347F-42E6-9943-76913469B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88C5-6C24-44DF-BED0-F418D14AB99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DA3-347F-42E6-9943-76913469B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88C5-6C24-44DF-BED0-F418D14AB99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DA3-347F-42E6-9943-76913469B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88C5-6C24-44DF-BED0-F418D14AB99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DA3-347F-42E6-9943-76913469B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88C5-6C24-44DF-BED0-F418D14AB99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DA3-347F-42E6-9943-76913469B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88C5-6C24-44DF-BED0-F418D14AB99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DA3-347F-42E6-9943-76913469B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88C5-6C24-44DF-BED0-F418D14AB99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DA3-347F-42E6-9943-76913469B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88C5-6C24-44DF-BED0-F418D14AB99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DA3-347F-42E6-9943-76913469B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88C5-6C24-44DF-BED0-F418D14AB99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DA3-347F-42E6-9943-76913469B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88C5-6C24-44DF-BED0-F418D14AB99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8DA3-347F-42E6-9943-76913469B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dou24balahna.edusite.ru/images/zayac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dou24balahna.edusite.ru/images/zayac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images.wikia.com/looneytunes/images/5/5d/Buster.jpg&amp;iorient=&amp;nojs=1&amp;icolor=&amp;site=&amp;text=%D0%B7%D0%B0%D1%8F%D1%86&amp;wp=&amp;pos=26&amp;isize=&amp;type=&amp;recent=&amp;rpt=simage&amp;itype=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images.wikia.com/looneytunes/images/5/5d/Buster.jpg&amp;iorient=&amp;nojs=1&amp;icolor=&amp;site=&amp;text=%D0%B7%D0%B0%D1%8F%D1%86&amp;wp=&amp;pos=26&amp;isize=&amp;type=&amp;recent=&amp;rpt=simage&amp;itype=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mdou24balahna.edusite.ru/images/zayac.pn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hyperlink" Target="http://img-fotki.yandex.ru/get/4524/67000176.11e/0_6dc0b_1f927588_XL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рисунки для уроков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100064" cy="1428750"/>
          </a:xfrm>
          <a:prstGeom prst="rect">
            <a:avLst/>
          </a:prstGeom>
          <a:noFill/>
        </p:spPr>
      </p:pic>
      <p:pic>
        <p:nvPicPr>
          <p:cNvPr id="5" name="Picture 2" descr="C:\Users\user\Downloads\рисунки для уроков\Животные зимой\орё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052736"/>
            <a:ext cx="669674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100064" cy="1428750"/>
          </a:xfrm>
          <a:prstGeom prst="rect">
            <a:avLst/>
          </a:prstGeom>
          <a:noFill/>
        </p:spPr>
      </p:pic>
      <p:pic>
        <p:nvPicPr>
          <p:cNvPr id="2050" name="Picture 2" descr="C:\Users\user\Downloads\рисунки для уроков\Животные зимой\ястр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9470" y="1268760"/>
            <a:ext cx="666505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100064" cy="1428750"/>
          </a:xfrm>
          <a:prstGeom prst="rect">
            <a:avLst/>
          </a:prstGeom>
          <a:noFill/>
        </p:spPr>
      </p:pic>
      <p:pic>
        <p:nvPicPr>
          <p:cNvPr id="5" name="Picture 2" descr="C:\Users\user\Downloads\рисунки для уроков\Животные зимой\след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08720"/>
            <a:ext cx="655272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100064" cy="1428750"/>
          </a:xfrm>
          <a:prstGeom prst="rect">
            <a:avLst/>
          </a:prstGeom>
          <a:noFill/>
        </p:spPr>
      </p:pic>
      <p:pic>
        <p:nvPicPr>
          <p:cNvPr id="5" name="Picture 2" descr="C:\Users\user\Downloads\рисунки для уроков\Животные зимой\след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908720"/>
            <a:ext cx="655272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100064" cy="1428750"/>
          </a:xfrm>
          <a:prstGeom prst="rect">
            <a:avLst/>
          </a:prstGeom>
          <a:noFill/>
        </p:spPr>
      </p:pic>
      <p:pic>
        <p:nvPicPr>
          <p:cNvPr id="5" name="Picture 2" descr="C:\Users\user\Downloads\рисунки для уроков\Животные зимой\маскировка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908720"/>
            <a:ext cx="662473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100064" cy="1428750"/>
          </a:xfrm>
          <a:prstGeom prst="rect">
            <a:avLst/>
          </a:prstGeom>
          <a:noFill/>
        </p:spPr>
      </p:pic>
      <p:pic>
        <p:nvPicPr>
          <p:cNvPr id="5" name="Picture 2" descr="C:\Users\user\Downloads\рисунки для уроков\Животные зимой\маскировк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836712"/>
            <a:ext cx="669674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100064" cy="1428750"/>
          </a:xfrm>
          <a:prstGeom prst="rect">
            <a:avLst/>
          </a:prstGeom>
          <a:noFill/>
        </p:spPr>
      </p:pic>
      <p:pic>
        <p:nvPicPr>
          <p:cNvPr id="5" name="Picture 2" descr="C:\Users\user\Downloads\рисунки для уроков\Животные зимой\маскиров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980728"/>
            <a:ext cx="669674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172072" cy="1428750"/>
          </a:xfrm>
          <a:prstGeom prst="rect">
            <a:avLst/>
          </a:prstGeom>
          <a:noFill/>
        </p:spPr>
      </p:pic>
      <p:pic>
        <p:nvPicPr>
          <p:cNvPr id="5" name="Picture 2" descr="C:\Users\user\Downloads\рисунки для уроков\Животные зимой\маскиров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80728"/>
            <a:ext cx="662473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рисунки для уроков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170" name="Picture 2" descr="C:\Users\user\Downloads\рисунки для уроков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41168"/>
            <a:ext cx="1296144" cy="1728192"/>
          </a:xfrm>
          <a:prstGeom prst="rect">
            <a:avLst/>
          </a:prstGeom>
          <a:noFill/>
        </p:spPr>
      </p:pic>
      <p:pic>
        <p:nvPicPr>
          <p:cNvPr id="7171" name="Picture 3" descr="C:\Users\user\Downloads\рисунки для уроков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21088"/>
            <a:ext cx="1243063" cy="1656000"/>
          </a:xfrm>
          <a:prstGeom prst="rect">
            <a:avLst/>
          </a:prstGeom>
          <a:noFill/>
        </p:spPr>
      </p:pic>
      <p:pic>
        <p:nvPicPr>
          <p:cNvPr id="7172" name="Picture 4" descr="C:\Users\user\Downloads\рисунки для уроков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4" y="3429000"/>
            <a:ext cx="1224133" cy="1656000"/>
          </a:xfrm>
          <a:prstGeom prst="rect">
            <a:avLst/>
          </a:prstGeom>
          <a:noFill/>
        </p:spPr>
      </p:pic>
      <p:pic>
        <p:nvPicPr>
          <p:cNvPr id="8" name="Picture 4" descr="C:\Users\user\Downloads\рисунки для уроков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05064"/>
            <a:ext cx="1224133" cy="1656000"/>
          </a:xfrm>
          <a:prstGeom prst="rect">
            <a:avLst/>
          </a:prstGeom>
          <a:noFill/>
        </p:spPr>
      </p:pic>
      <p:pic>
        <p:nvPicPr>
          <p:cNvPr id="10" name="Picture 4" descr="C:\Users\user\Downloads\рисунки для уроков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013176"/>
            <a:ext cx="1224133" cy="16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88024" y="1772816"/>
            <a:ext cx="403860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Times New Roman" pitchFamily="18" charset="0"/>
              </a:rPr>
              <a:t>Загадки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Длинные ушки, Быстрые лапки. Серый, но не мышка Кто это? </a:t>
            </a:r>
            <a:r>
              <a:rPr lang="ru-RU" sz="2000" i="1" dirty="0" smtClean="0">
                <a:latin typeface="Times New Roman" pitchFamily="18" charset="0"/>
              </a:rPr>
              <a:t>… (Зайчишка)</a:t>
            </a: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Прыг-скок, Прыг-скок, </a:t>
            </a:r>
            <a:r>
              <a:rPr lang="ru-RU" sz="2000" dirty="0" err="1" smtClean="0">
                <a:latin typeface="Times New Roman" pitchFamily="18" charset="0"/>
              </a:rPr>
              <a:t>Длинноушка</a:t>
            </a:r>
            <a:r>
              <a:rPr lang="ru-RU" sz="2000" dirty="0" smtClean="0">
                <a:latin typeface="Times New Roman" pitchFamily="18" charset="0"/>
              </a:rPr>
              <a:t> – Белый бок. </a:t>
            </a:r>
            <a:r>
              <a:rPr lang="ru-RU" sz="2000" i="1" dirty="0" smtClean="0">
                <a:latin typeface="Times New Roman" pitchFamily="18" charset="0"/>
              </a:rPr>
              <a:t>(Заяц)</a:t>
            </a: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Косоглазый, маленький,            В белой шубке, в валенках. Серое брюхо, длинное ухо</a:t>
            </a:r>
            <a:r>
              <a:rPr lang="ru-RU" sz="2000" i="1" dirty="0" smtClean="0">
                <a:latin typeface="Times New Roman" pitchFamily="18" charset="0"/>
              </a:rPr>
              <a:t>. (Заяц)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</a:rPr>
              <a:t>Ушастый зверёк –                    Скок на пенёк!                        Никого не обижает,                   </a:t>
            </a:r>
          </a:p>
          <a:p>
            <a:pPr eaLnBrk="1" hangingPunct="1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</a:rPr>
              <a:t>А всех сам боится. </a:t>
            </a:r>
            <a:r>
              <a:rPr lang="ru-RU" sz="2000" i="1" dirty="0" smtClean="0">
                <a:latin typeface="Times New Roman" pitchFamily="18" charset="0"/>
              </a:rPr>
              <a:t>(Заяц) 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043608" y="1916832"/>
            <a:ext cx="4038600" cy="452596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Times New Roman" pitchFamily="18" charset="0"/>
              </a:rPr>
              <a:t>Считалки.</a:t>
            </a:r>
          </a:p>
          <a:p>
            <a:pPr eaLnBrk="1" hangingPunct="1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</a:rPr>
              <a:t>Раз, два, три, четыре, пять.        Вышел зайчик погулять.          Вдруг охотник выбегает,         Прямо в зайчика стреляет.       Пиф-паф, ой-ой-ой!           Умирает зайчик мой!             Повезли его в больницу.        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</a:rPr>
              <a:t>	Он украл там рукавицу.           Повезли его в буфет.             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</a:rPr>
              <a:t>      Он украл  100 грамм конфет.    Привезли его домой.              Оказался он живой!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2293" name="Picture 8" descr="zaya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7224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2339752" y="1052736"/>
            <a:ext cx="43080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C3300"/>
                </a:solidFill>
                <a:latin typeface="Times New Roman" pitchFamily="18" charset="0"/>
              </a:rPr>
              <a:t> Загадки, </a:t>
            </a:r>
            <a:r>
              <a:rPr lang="ru-RU" sz="3600" b="1" dirty="0">
                <a:solidFill>
                  <a:srgbClr val="CC3300"/>
                </a:solidFill>
                <a:latin typeface="Times New Roman" pitchFamily="18" charset="0"/>
              </a:rPr>
              <a:t>считалки.</a:t>
            </a:r>
          </a:p>
        </p:txBody>
      </p:sp>
      <p:pic>
        <p:nvPicPr>
          <p:cNvPr id="7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04664"/>
            <a:ext cx="2028056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рисунки для уроков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476672"/>
            <a:ext cx="5832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dirty="0" smtClean="0">
                <a:solidFill>
                  <a:schemeClr val="bg1"/>
                </a:solidFill>
              </a:rPr>
              <a:t>Заяц</a:t>
            </a:r>
            <a:endParaRPr lang="ru-RU" sz="20000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user\Downloads\рисунки для уроков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73016"/>
            <a:ext cx="338437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2627313" y="765175"/>
            <a:ext cx="3024187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C3300"/>
                </a:solidFill>
                <a:latin typeface="Times New Roman" pitchFamily="18" charset="0"/>
              </a:rPr>
              <a:t>Стихи о зайце.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773238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О зайце</a:t>
            </a:r>
            <a:r>
              <a:rPr lang="ru-RU" sz="2000" smtClean="0">
                <a:latin typeface="Times New Roman" pitchFamily="18" charset="0"/>
              </a:rPr>
              <a:t> </a:t>
            </a:r>
            <a:r>
              <a:rPr lang="ru-RU" sz="2000" i="1" u="sng" smtClean="0">
                <a:latin typeface="Times New Roman" pitchFamily="18" charset="0"/>
              </a:rPr>
              <a:t>Д. Хармс</a:t>
            </a:r>
            <a:r>
              <a:rPr lang="ru-RU" sz="2000" smtClean="0">
                <a:latin typeface="Times New Roman" pitchFamily="18" charset="0"/>
              </a:rPr>
              <a:t>                   Раз, два, три, четыре, пять! Вышел зайчик погулять.    Запер домик на замочек            И пошел в универмаг    Покупать себе платочек,  Лампу, зонтик и гамак.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***</a:t>
            </a:r>
            <a:r>
              <a:rPr lang="ru-RU" sz="2000" smtClean="0">
                <a:latin typeface="Times New Roman" pitchFamily="18" charset="0"/>
              </a:rPr>
              <a:t> </a:t>
            </a:r>
            <a:r>
              <a:rPr lang="ru-RU" sz="2000" i="1" u="sng" smtClean="0">
                <a:latin typeface="Times New Roman" pitchFamily="18" charset="0"/>
              </a:rPr>
              <a:t>И. Токмакова</a:t>
            </a:r>
            <a:r>
              <a:rPr lang="ru-RU" sz="2000" smtClean="0">
                <a:latin typeface="Times New Roman" pitchFamily="18" charset="0"/>
              </a:rPr>
              <a:t>                Стой, зайчонок, не беги           По тpопинке yзенькой.     Лyчше ты побеpеги         Хвостик свой кypгyзенький. Лис кpадется вдоль тpопы. Вpяд ли ищет он гpибы! 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2565400"/>
            <a:ext cx="4038600" cy="2808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Заяц-барабанщик</a:t>
            </a:r>
            <a:r>
              <a:rPr lang="ru-RU" sz="2000" smtClean="0">
                <a:latin typeface="Times New Roman" pitchFamily="18" charset="0"/>
              </a:rPr>
              <a:t> </a:t>
            </a:r>
            <a:r>
              <a:rPr lang="ru-RU" sz="2000" i="1" u="sng" smtClean="0">
                <a:latin typeface="Times New Roman" pitchFamily="18" charset="0"/>
              </a:rPr>
              <a:t>В. Берестов</a:t>
            </a:r>
            <a:r>
              <a:rPr lang="ru-RU" sz="2000" smtClean="0">
                <a:latin typeface="Times New Roman" pitchFamily="18" charset="0"/>
              </a:rPr>
              <a:t>                               За уши зайца                              Несут к барабану.                       Заяц ворчит:                                     - Барабанить не стану!                 Нет настроения,                            Нет обстановки,                          Нет подготовки,                               Не вижу морковки. </a:t>
            </a:r>
          </a:p>
        </p:txBody>
      </p:sp>
      <p:pic>
        <p:nvPicPr>
          <p:cNvPr id="10246" name="Picture 8" descr="zaya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7224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04664"/>
            <a:ext cx="2100064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рисунки для уроков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5796135" cy="5589240"/>
          </a:xfrm>
          <a:prstGeom prst="rect">
            <a:avLst/>
          </a:prstGeom>
          <a:noFill/>
        </p:spPr>
      </p:pic>
      <p:pic>
        <p:nvPicPr>
          <p:cNvPr id="1026" name="Picture 2" descr="C:\Users\user\Downloads\рисунки для уроков\Животные зимой\снежинки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524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4664"/>
            <a:ext cx="2016224" cy="1224136"/>
          </a:xfrm>
          <a:prstGeom prst="rect">
            <a:avLst/>
          </a:prstGeom>
          <a:noFill/>
        </p:spPr>
      </p:pic>
      <p:pic>
        <p:nvPicPr>
          <p:cNvPr id="7" name="Picture 2" descr="C:\Users\user\Desktop\Новая папка\зимний д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836712"/>
            <a:ext cx="640871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5"/>
            <a:ext cx="2028056" cy="1901303"/>
          </a:xfrm>
          <a:prstGeom prst="rect">
            <a:avLst/>
          </a:prstGeom>
          <a:noFill/>
        </p:spPr>
      </p:pic>
      <p:pic>
        <p:nvPicPr>
          <p:cNvPr id="5" name="Picture 2" descr="C:\Users\user\Downloads\рисунки для уроков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836712"/>
            <a:ext cx="662473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i?id=286467939-2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08920"/>
            <a:ext cx="23762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692696"/>
            <a:ext cx="61926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Домашнее задание:</a:t>
            </a:r>
          </a:p>
          <a:p>
            <a:r>
              <a:rPr lang="ru-RU" sz="3200" dirty="0" smtClean="0"/>
              <a:t>Игра </a:t>
            </a:r>
            <a:r>
              <a:rPr lang="en-US" sz="3200" dirty="0" smtClean="0"/>
              <a:t>«</a:t>
            </a:r>
            <a:r>
              <a:rPr lang="ru-RU" sz="3200" dirty="0" smtClean="0"/>
              <a:t>Найди и раскрась</a:t>
            </a:r>
            <a:r>
              <a:rPr lang="en-US" sz="3200" dirty="0" smtClean="0"/>
              <a:t>».</a:t>
            </a:r>
            <a:endParaRPr lang="ru-RU" sz="3200" dirty="0" smtClean="0"/>
          </a:p>
          <a:p>
            <a:r>
              <a:rPr lang="ru-RU" sz="3200" dirty="0" smtClean="0"/>
              <a:t>2 группа: Раскрасить картинку.</a:t>
            </a:r>
            <a:endParaRPr lang="en-US" sz="3200" dirty="0" smtClean="0"/>
          </a:p>
          <a:p>
            <a:r>
              <a:rPr lang="en-US" sz="3200" dirty="0" smtClean="0"/>
              <a:t>3 </a:t>
            </a:r>
            <a:r>
              <a:rPr lang="ru-RU" sz="3200" dirty="0" smtClean="0"/>
              <a:t>группа: Найти контур зайца и разрисовать его.</a:t>
            </a:r>
          </a:p>
          <a:p>
            <a:r>
              <a:rPr lang="en-US" sz="3200" dirty="0" smtClean="0"/>
              <a:t>4 </a:t>
            </a:r>
            <a:r>
              <a:rPr lang="ru-RU" sz="3200" dirty="0" smtClean="0"/>
              <a:t>группа: Заштриховать зайца по образцу.</a:t>
            </a:r>
          </a:p>
          <a:p>
            <a:r>
              <a:rPr lang="ru-RU" sz="3200" dirty="0" smtClean="0"/>
              <a:t>Инд. Программа. Показать зайца на картинке.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Picture 2" descr="C:\Users\user\Desktop\Новая папка\зимний до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293096" y="1124744"/>
            <a:ext cx="1905000" cy="1428750"/>
          </a:xfrm>
          <a:prstGeom prst="rect">
            <a:avLst/>
          </a:prstGeom>
          <a:noFill/>
        </p:spPr>
      </p:pic>
      <p:pic>
        <p:nvPicPr>
          <p:cNvPr id="7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04664"/>
            <a:ext cx="2088232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3995738" y="4437063"/>
            <a:ext cx="44275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Гузева Светлана Владимировна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ГБСКОУ школы – интернат №15,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Г. Краснодар.</a:t>
            </a:r>
          </a:p>
          <a:p>
            <a:endParaRPr lang="ru-RU" sz="2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23528" y="1484784"/>
            <a:ext cx="63330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C3300"/>
                </a:solidFill>
              </a:rPr>
              <a:t>МОЛОДЦЫ</a:t>
            </a:r>
            <a:endParaRPr lang="ru-RU" sz="8800" b="1" dirty="0">
              <a:solidFill>
                <a:srgbClr val="CC3300"/>
              </a:solidFill>
            </a:endParaRPr>
          </a:p>
        </p:txBody>
      </p:sp>
      <p:pic>
        <p:nvPicPr>
          <p:cNvPr id="2063" name="Picture 15" descr="i?id=286467939-2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4664"/>
            <a:ext cx="22748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рисунки для уроков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wnloads\рисунки для уроков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4653136"/>
            <a:ext cx="2016224" cy="2204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L 2.77778E-7 -0.569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L 0.34653 -0.4645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8509 C 0.10017 -0.41017 0.20243 -0.73526 0.33542 -0.73133 C 0.46823 -0.7274 0.78802 -0.15746 0.79618 -0.06104 C 0.80451 0.03538 0.51753 -0.16301 0.3849 -0.15283 C 0.25226 -0.14266 0.06406 -0.02543 2.77778E-7 -2.89017E-7 " pathEditMode="relative" rAng="0" ptsTypes="aaaaA">
                                      <p:cBhvr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-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рисунки для уроков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wnloads\рисунки для уроков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4653136"/>
            <a:ext cx="2016224" cy="2204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L 2.77778E-7 -0.569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L 0.34653 -0.4645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8509 C 0.10017 -0.41017 0.20243 -0.73526 0.33542 -0.73133 C 0.46823 -0.7274 0.78802 -0.15746 0.79618 -0.06104 C 0.80451 0.03538 0.51753 -0.16301 0.3849 -0.15283 C 0.25226 -0.14266 0.06406 -0.02543 2.77778E-7 -2.89017E-7 " pathEditMode="relative" rAng="0" ptsTypes="aaaaA">
                                      <p:cBhvr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-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zaya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7224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0_6dc0b_1f927588_X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646175">
            <a:off x="656512" y="614948"/>
            <a:ext cx="2609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Lisa_i_zaja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54529">
            <a:off x="2782727" y="482310"/>
            <a:ext cx="3081338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2996952"/>
            <a:ext cx="2519363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04664"/>
            <a:ext cx="2100064" cy="1428750"/>
          </a:xfrm>
          <a:prstGeom prst="rect">
            <a:avLst/>
          </a:prstGeom>
          <a:noFill/>
        </p:spPr>
      </p:pic>
      <p:pic>
        <p:nvPicPr>
          <p:cNvPr id="12300" name="Picture 12" descr="2976-6157-thickbox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476672"/>
            <a:ext cx="28765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0" descr="V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83272">
            <a:off x="5404107" y="2845495"/>
            <a:ext cx="26479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100064" cy="1428750"/>
          </a:xfrm>
          <a:prstGeom prst="rect">
            <a:avLst/>
          </a:prstGeom>
          <a:noFill/>
        </p:spPr>
      </p:pic>
      <p:pic>
        <p:nvPicPr>
          <p:cNvPr id="3" name="Picture 3" descr="C:\Users\user\Downloads\рисунки для уроков\Животные зимой\лиса зи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68760"/>
            <a:ext cx="640871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100064" cy="1428750"/>
          </a:xfrm>
          <a:prstGeom prst="rect">
            <a:avLst/>
          </a:prstGeom>
          <a:noFill/>
        </p:spPr>
      </p:pic>
      <p:pic>
        <p:nvPicPr>
          <p:cNvPr id="5" name="Picture 3" descr="C:\Users\user\Downloads\рисунки для уроков\Животные зимой\волк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908720"/>
            <a:ext cx="662473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100064" cy="1428750"/>
          </a:xfrm>
          <a:prstGeom prst="rect">
            <a:avLst/>
          </a:prstGeom>
          <a:noFill/>
        </p:spPr>
      </p:pic>
      <p:pic>
        <p:nvPicPr>
          <p:cNvPr id="5" name="Picture 2" descr="C:\Users\user\Downloads\рисунки для уроков\Животные зимой\рысь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8875" y="980728"/>
            <a:ext cx="6757501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wnloads\рисунки для уроков\Животные зимой\снежин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100064" cy="1428750"/>
          </a:xfrm>
          <a:prstGeom prst="rect">
            <a:avLst/>
          </a:prstGeom>
          <a:noFill/>
        </p:spPr>
      </p:pic>
      <p:pic>
        <p:nvPicPr>
          <p:cNvPr id="5" name="Picture 2" descr="C:\Users\user\Downloads\рисунки для уроков\Животные зимой\куниц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0473" y="908720"/>
            <a:ext cx="6605903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280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Стихи о зайце.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26</cp:revision>
  <dcterms:created xsi:type="dcterms:W3CDTF">2014-12-03T13:37:33Z</dcterms:created>
  <dcterms:modified xsi:type="dcterms:W3CDTF">2015-01-20T17:32:30Z</dcterms:modified>
</cp:coreProperties>
</file>