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2EF19-4397-4FED-B5B5-371B25247DFA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6C061-0D53-4320-B5E1-AB7B42FBC4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C061-0D53-4320-B5E1-AB7B42FBC413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56E7-33CB-4F1A-96D1-AB450B8ACABC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1B089A-AF1D-466E-A02F-63C2128CE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56E7-33CB-4F1A-96D1-AB450B8ACABC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089A-AF1D-466E-A02F-63C2128CE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56E7-33CB-4F1A-96D1-AB450B8ACABC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089A-AF1D-466E-A02F-63C2128CE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56E7-33CB-4F1A-96D1-AB450B8ACABC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1B089A-AF1D-466E-A02F-63C2128CE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56E7-33CB-4F1A-96D1-AB450B8ACABC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089A-AF1D-466E-A02F-63C2128CE7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56E7-33CB-4F1A-96D1-AB450B8ACABC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089A-AF1D-466E-A02F-63C2128CE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56E7-33CB-4F1A-96D1-AB450B8ACABC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91B089A-AF1D-466E-A02F-63C2128CE7F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56E7-33CB-4F1A-96D1-AB450B8ACABC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089A-AF1D-466E-A02F-63C2128CE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56E7-33CB-4F1A-96D1-AB450B8ACABC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089A-AF1D-466E-A02F-63C2128CE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56E7-33CB-4F1A-96D1-AB450B8ACABC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089A-AF1D-466E-A02F-63C2128CE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56E7-33CB-4F1A-96D1-AB450B8ACABC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089A-AF1D-466E-A02F-63C2128CE7F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3D56E7-33CB-4F1A-96D1-AB450B8ACABC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1B089A-AF1D-466E-A02F-63C2128CE7F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643073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70C0"/>
                </a:solidFill>
              </a:rPr>
              <a:t>ЭКОНОМИКА И МЫ </a:t>
            </a: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143116"/>
            <a:ext cx="7858180" cy="4214842"/>
          </a:xfrm>
        </p:spPr>
        <p:txBody>
          <a:bodyPr>
            <a:noAutofit/>
          </a:bodyPr>
          <a:lstStyle/>
          <a:p>
            <a:pPr algn="l"/>
            <a:r>
              <a:rPr lang="ru-RU" sz="6600" dirty="0" smtClean="0">
                <a:solidFill>
                  <a:srgbClr val="FF0000"/>
                </a:solidFill>
              </a:rPr>
              <a:t>Тема: </a:t>
            </a:r>
          </a:p>
          <a:p>
            <a:pPr algn="l"/>
            <a:r>
              <a:rPr lang="ru-RU" sz="6000" dirty="0" smtClean="0">
                <a:solidFill>
                  <a:srgbClr val="FF0000"/>
                </a:solidFill>
              </a:rPr>
              <a:t>Понятие страхования</a:t>
            </a:r>
            <a:r>
              <a:rPr lang="ru-RU" sz="6600" dirty="0" smtClean="0">
                <a:solidFill>
                  <a:srgbClr val="FF0000"/>
                </a:solidFill>
              </a:rPr>
              <a:t>.</a:t>
            </a:r>
          </a:p>
          <a:p>
            <a:pPr algn="r"/>
            <a:endParaRPr lang="ru-RU" sz="1600" b="1" dirty="0" smtClean="0">
              <a:solidFill>
                <a:srgbClr val="0070C0"/>
              </a:solidFill>
            </a:endParaRPr>
          </a:p>
          <a:p>
            <a:pPr algn="r"/>
            <a:endParaRPr lang="ru-RU" sz="1600" b="1" dirty="0" smtClean="0">
              <a:solidFill>
                <a:srgbClr val="0070C0"/>
              </a:solidFill>
            </a:endParaRPr>
          </a:p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Автор: </a:t>
            </a:r>
            <a:r>
              <a:rPr lang="ru-RU" sz="1600" b="1" dirty="0" err="1" smtClean="0">
                <a:solidFill>
                  <a:srgbClr val="0070C0"/>
                </a:solidFill>
              </a:rPr>
              <a:t>Рамазанова</a:t>
            </a:r>
            <a:r>
              <a:rPr lang="ru-RU" sz="1600" b="1" dirty="0" smtClean="0">
                <a:solidFill>
                  <a:srgbClr val="0070C0"/>
                </a:solidFill>
              </a:rPr>
              <a:t> Н.М. </a:t>
            </a:r>
          </a:p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учитель начальных классов </a:t>
            </a:r>
          </a:p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МБУ лицея №67 </a:t>
            </a:r>
          </a:p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г.Тольятти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Страхование было?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9558" y="1500174"/>
            <a:ext cx="3490938" cy="4143404"/>
          </a:xfrm>
        </p:spPr>
        <p:txBody>
          <a:bodyPr>
            <a:normAutofit/>
          </a:bodyPr>
          <a:lstStyle/>
          <a:p>
            <a:r>
              <a:rPr lang="ru-RU" b="1" dirty="0" smtClean="0"/>
              <a:t>Страховая компания обязана выплатить страховой взнос.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928802"/>
            <a:ext cx="477770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Схема сотрудничества.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3862" y="1714488"/>
            <a:ext cx="860955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Рефлексия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0720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i="1" dirty="0" smtClean="0"/>
              <a:t> </a:t>
            </a:r>
            <a:r>
              <a:rPr lang="ru-RU" i="1" dirty="0" smtClean="0"/>
              <a:t>Урок полезен, все понятно.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Лишь кое-что чуть-чуть неясно.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Еще придется потрудиться.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Да, трудно все-таки учиться!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- </a:t>
            </a:r>
            <a:r>
              <a:rPr lang="ru-RU" b="1" dirty="0" smtClean="0"/>
              <a:t>Прикрепите  </a:t>
            </a:r>
            <a:r>
              <a:rPr lang="ru-RU" b="1" dirty="0" smtClean="0"/>
              <a:t>фигурку человечка к </a:t>
            </a:r>
            <a:r>
              <a:rPr lang="ru-RU" b="1" dirty="0" smtClean="0"/>
              <a:t>той строчке, на которой вы себя ощущаете!</a:t>
            </a: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329254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СПАСИБО</a:t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 ЗА ВНИМАНИЕ!!!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195762" cy="561500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Прозвенел опять звонок,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Начинается урок.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Школьный звонок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5003" y="1285860"/>
            <a:ext cx="4238402" cy="485778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Что это за слово?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ru-RU" dirty="0" smtClean="0"/>
              <a:t>трах</a:t>
            </a:r>
          </a:p>
          <a:p>
            <a:r>
              <a:rPr lang="ru-RU" dirty="0" smtClean="0"/>
              <a:t>с</a:t>
            </a:r>
            <a:r>
              <a:rPr lang="ru-RU" dirty="0" smtClean="0"/>
              <a:t>трахование</a:t>
            </a:r>
          </a:p>
          <a:p>
            <a:r>
              <a:rPr lang="ru-RU" dirty="0" smtClean="0"/>
              <a:t>с</a:t>
            </a:r>
            <a:r>
              <a:rPr lang="ru-RU" dirty="0" smtClean="0"/>
              <a:t>траховщик</a:t>
            </a:r>
          </a:p>
          <a:p>
            <a:r>
              <a:rPr lang="ru-RU" dirty="0" smtClean="0"/>
              <a:t>п</a:t>
            </a:r>
            <a:r>
              <a:rPr lang="ru-RU" dirty="0" smtClean="0"/>
              <a:t>ерестраховаться</a:t>
            </a:r>
          </a:p>
          <a:p>
            <a:r>
              <a:rPr lang="ru-RU" dirty="0" smtClean="0"/>
              <a:t>подстраховаться</a:t>
            </a:r>
          </a:p>
          <a:p>
            <a:r>
              <a:rPr lang="ru-RU" dirty="0" smtClean="0"/>
              <a:t>з</a:t>
            </a:r>
            <a:r>
              <a:rPr lang="ru-RU" dirty="0" smtClean="0"/>
              <a:t>астрахованный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Owner\Рабочий стол\30 апреля Экономика и мы\str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929066"/>
            <a:ext cx="3426389" cy="2572427"/>
          </a:xfrm>
          <a:prstGeom prst="rect">
            <a:avLst/>
          </a:prstGeom>
          <a:noFill/>
        </p:spPr>
      </p:pic>
      <p:pic>
        <p:nvPicPr>
          <p:cNvPr id="1027" name="Picture 3" descr="C:\Documents and Settings\Owner\Рабочий стол\30 апреля Экономика и мы\1315156047_str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071546"/>
            <a:ext cx="2398070" cy="2643206"/>
          </a:xfrm>
          <a:prstGeom prst="rect">
            <a:avLst/>
          </a:prstGeom>
          <a:noFill/>
        </p:spPr>
      </p:pic>
      <p:pic>
        <p:nvPicPr>
          <p:cNvPr id="1028" name="Picture 4" descr="C:\Documents and Settings\Owner\Рабочий стол\30 апреля Экономика и мы\как-избавиться-от-кошмар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285860"/>
            <a:ext cx="2506676" cy="25066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457200"/>
            <a:ext cx="7062806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Автор </a:t>
            </a:r>
            <a:r>
              <a:rPr lang="ru-RU" dirty="0" err="1" smtClean="0">
                <a:solidFill>
                  <a:srgbClr val="FF0000"/>
                </a:solidFill>
              </a:rPr>
              <a:t>Стася</a:t>
            </a:r>
            <a:r>
              <a:rPr lang="ru-RU" dirty="0" smtClean="0">
                <a:solidFill>
                  <a:srgbClr val="FF0000"/>
                </a:solidFill>
              </a:rPr>
              <a:t> Александрова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"Страхи Ёжика" - сказка-стих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 numCol="2">
            <a:noAutofit/>
          </a:bodyPr>
          <a:lstStyle/>
          <a:p>
            <a:r>
              <a:rPr lang="ru-RU" sz="1600" b="1" dirty="0" smtClean="0"/>
              <a:t>Ночью страшно в темноте, </a:t>
            </a:r>
          </a:p>
          <a:p>
            <a:r>
              <a:rPr lang="ru-RU" sz="1600" b="1" dirty="0" smtClean="0"/>
              <a:t>Ёжику лесному </a:t>
            </a:r>
          </a:p>
          <a:p>
            <a:r>
              <a:rPr lang="ru-RU" sz="1600" b="1" dirty="0" smtClean="0"/>
              <a:t>Пробираться по тропе </a:t>
            </a:r>
          </a:p>
          <a:p>
            <a:r>
              <a:rPr lang="ru-RU" sz="1600" b="1" dirty="0" smtClean="0"/>
              <a:t>К домику родному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Он с опаскою глядит </a:t>
            </a:r>
          </a:p>
          <a:p>
            <a:r>
              <a:rPr lang="ru-RU" sz="1600" b="1" dirty="0" smtClean="0"/>
              <a:t>На большие ёлки </a:t>
            </a:r>
          </a:p>
          <a:p>
            <a:r>
              <a:rPr lang="ru-RU" sz="1600" b="1" dirty="0" smtClean="0"/>
              <a:t>И все кажется ему, </a:t>
            </a:r>
          </a:p>
          <a:p>
            <a:r>
              <a:rPr lang="ru-RU" sz="1600" b="1" dirty="0" smtClean="0"/>
              <a:t>Что под ними волки.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Лес опасности таит - </a:t>
            </a:r>
          </a:p>
          <a:p>
            <a:r>
              <a:rPr lang="ru-RU" sz="1600" b="1" dirty="0" smtClean="0"/>
              <a:t>Ёжик это знает. </a:t>
            </a:r>
          </a:p>
          <a:p>
            <a:r>
              <a:rPr lang="ru-RU" sz="1600" b="1" dirty="0" smtClean="0"/>
              <a:t>То сова вдруг пролетит, </a:t>
            </a:r>
          </a:p>
          <a:p>
            <a:r>
              <a:rPr lang="ru-RU" sz="1600" b="1" dirty="0" smtClean="0"/>
              <a:t>Леший напугает.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Ёж в густой туман попал </a:t>
            </a:r>
          </a:p>
          <a:p>
            <a:r>
              <a:rPr lang="ru-RU" sz="1600" b="1" dirty="0" smtClean="0"/>
              <a:t>И забрел к оврагу, </a:t>
            </a:r>
          </a:p>
          <a:p>
            <a:r>
              <a:rPr lang="ru-RU" sz="1600" b="1" dirty="0" smtClean="0"/>
              <a:t>Где за чудище принял </a:t>
            </a:r>
          </a:p>
          <a:p>
            <a:r>
              <a:rPr lang="ru-RU" sz="1600" b="1" dirty="0" smtClean="0"/>
              <a:t>Толстую корягу.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Но как только он надел </a:t>
            </a:r>
          </a:p>
          <a:p>
            <a:r>
              <a:rPr lang="ru-RU" sz="1600" b="1" dirty="0" smtClean="0"/>
              <a:t>Свой костюм колючий, </a:t>
            </a:r>
          </a:p>
          <a:p>
            <a:r>
              <a:rPr lang="ru-RU" sz="1600" b="1" dirty="0" smtClean="0"/>
              <a:t>Страх мгновенно улетел, </a:t>
            </a:r>
          </a:p>
          <a:p>
            <a:r>
              <a:rPr lang="ru-RU" sz="1600" b="1" dirty="0" smtClean="0"/>
              <a:t>Как от ветра тучи.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За колючий свой наряд </a:t>
            </a:r>
          </a:p>
          <a:p>
            <a:r>
              <a:rPr lang="ru-RU" sz="1600" b="1" dirty="0" smtClean="0"/>
              <a:t>Ёжик не боится. </a:t>
            </a:r>
          </a:p>
          <a:p>
            <a:r>
              <a:rPr lang="ru-RU" sz="1600" b="1" dirty="0" smtClean="0"/>
              <a:t>Он ему конечно рад </a:t>
            </a:r>
          </a:p>
          <a:p>
            <a:r>
              <a:rPr lang="ru-RU" sz="1600" b="1" dirty="0" smtClean="0"/>
              <a:t>И идет, гордится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Даже если нападут </a:t>
            </a:r>
          </a:p>
          <a:p>
            <a:r>
              <a:rPr lang="ru-RU" sz="1600" b="1" dirty="0" smtClean="0"/>
              <a:t>Очень злые волки, </a:t>
            </a:r>
          </a:p>
          <a:p>
            <a:r>
              <a:rPr lang="ru-RU" sz="1600" b="1" dirty="0" smtClean="0"/>
              <a:t>Испугавшись, убегут </a:t>
            </a:r>
          </a:p>
          <a:p>
            <a:r>
              <a:rPr lang="ru-RU" sz="1600" b="1" dirty="0" smtClean="0"/>
              <a:t>Тронувши иголки</a:t>
            </a:r>
            <a:endParaRPr lang="ru-RU" sz="1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3"/>
            <a:ext cx="1500198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такое страхование?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/>
              <a:t>Страхова́ние</a:t>
            </a:r>
            <a:r>
              <a:rPr lang="ru-RU" sz="4000" b="1" dirty="0" smtClean="0"/>
              <a:t> — особый вид экономических отношений, призванный обеспечить страховую защиту людей (или организаций) и их интересов от различного рода опасностей.</a:t>
            </a:r>
            <a:endParaRPr lang="ru-RU" sz="4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Вида страхования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42928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Страхование от несчастных случаев и </a:t>
            </a:r>
            <a:r>
              <a:rPr lang="ru-RU" sz="1600" b="1" dirty="0" smtClean="0"/>
              <a:t>болезней</a:t>
            </a:r>
          </a:p>
          <a:p>
            <a:r>
              <a:rPr lang="ru-RU" sz="1600" b="1" dirty="0" smtClean="0"/>
              <a:t>Медицинское </a:t>
            </a:r>
            <a:r>
              <a:rPr lang="ru-RU" sz="1600" b="1" dirty="0" smtClean="0"/>
              <a:t>страхование</a:t>
            </a:r>
          </a:p>
          <a:p>
            <a:r>
              <a:rPr lang="ru-RU" sz="1600" b="1" dirty="0" smtClean="0"/>
              <a:t>Страхование средств наземного транспорта </a:t>
            </a:r>
          </a:p>
          <a:p>
            <a:r>
              <a:rPr lang="ru-RU" sz="1600" b="1" dirty="0" smtClean="0"/>
              <a:t> </a:t>
            </a:r>
            <a:r>
              <a:rPr lang="ru-RU" sz="1600" b="1" dirty="0" smtClean="0"/>
              <a:t>Страхование </a:t>
            </a:r>
            <a:r>
              <a:rPr lang="ru-RU" sz="1600" b="1" dirty="0" smtClean="0"/>
              <a:t>средств воздушного </a:t>
            </a:r>
            <a:r>
              <a:rPr lang="ru-RU" sz="1600" b="1" dirty="0" smtClean="0"/>
              <a:t>транспорта</a:t>
            </a:r>
          </a:p>
          <a:p>
            <a:r>
              <a:rPr lang="ru-RU" sz="1600" b="1" dirty="0" smtClean="0"/>
              <a:t>Страхование средств водного </a:t>
            </a:r>
            <a:r>
              <a:rPr lang="ru-RU" sz="1600" b="1" dirty="0" smtClean="0"/>
              <a:t>транспорта</a:t>
            </a:r>
          </a:p>
          <a:p>
            <a:r>
              <a:rPr lang="ru-RU" sz="1600" b="1" dirty="0" smtClean="0"/>
              <a:t>Страхование </a:t>
            </a:r>
            <a:r>
              <a:rPr lang="ru-RU" sz="1600" b="1" dirty="0" smtClean="0"/>
              <a:t>грузов</a:t>
            </a:r>
          </a:p>
          <a:p>
            <a:r>
              <a:rPr lang="ru-RU" sz="1600" b="1" dirty="0" smtClean="0"/>
              <a:t>Сельскохозяйственное страхование </a:t>
            </a:r>
          </a:p>
          <a:p>
            <a:r>
              <a:rPr lang="ru-RU" sz="1600" b="1" dirty="0" smtClean="0"/>
              <a:t> </a:t>
            </a:r>
            <a:r>
              <a:rPr lang="ru-RU" sz="1600" b="1" dirty="0" smtClean="0"/>
              <a:t>Страхование </a:t>
            </a:r>
            <a:r>
              <a:rPr lang="ru-RU" sz="1600" b="1" dirty="0" smtClean="0"/>
              <a:t>имущества юридических лиц, </a:t>
            </a:r>
          </a:p>
          <a:p>
            <a:r>
              <a:rPr lang="ru-RU" sz="1600" b="1" dirty="0" smtClean="0"/>
              <a:t>Страхование </a:t>
            </a:r>
            <a:r>
              <a:rPr lang="ru-RU" sz="1600" b="1" dirty="0" smtClean="0"/>
              <a:t>имущества граждан, </a:t>
            </a:r>
          </a:p>
          <a:p>
            <a:r>
              <a:rPr lang="ru-RU" sz="1600" b="1" dirty="0" smtClean="0"/>
              <a:t> </a:t>
            </a:r>
            <a:r>
              <a:rPr lang="ru-RU" sz="1600" b="1" dirty="0" smtClean="0"/>
              <a:t>Страхование граждан</a:t>
            </a:r>
          </a:p>
          <a:p>
            <a:r>
              <a:rPr lang="ru-RU" sz="1600" b="1" dirty="0" smtClean="0"/>
              <a:t>Страхование гражданской ответственности организаций, эксплуатирующих опасные </a:t>
            </a:r>
            <a:r>
              <a:rPr lang="ru-RU" sz="1600" b="1" dirty="0" smtClean="0"/>
              <a:t>объекты</a:t>
            </a:r>
          </a:p>
          <a:p>
            <a:r>
              <a:rPr lang="ru-RU" sz="1600" b="1" dirty="0" smtClean="0"/>
              <a:t>Страхование </a:t>
            </a:r>
            <a:r>
              <a:rPr lang="ru-RU" sz="1600" b="1" dirty="0" err="1" smtClean="0"/>
              <a:t>гражд</a:t>
            </a:r>
            <a:r>
              <a:rPr lang="ru-RU" sz="1600" b="1" dirty="0" smtClean="0"/>
              <a:t>. ответственности </a:t>
            </a:r>
            <a:r>
              <a:rPr lang="ru-RU" sz="1600" b="1" dirty="0" smtClean="0"/>
              <a:t>за причинение вреда вследствие недостатков товаров, работ, </a:t>
            </a:r>
            <a:r>
              <a:rPr lang="ru-RU" sz="1600" b="1" dirty="0" smtClean="0"/>
              <a:t>услуг</a:t>
            </a:r>
          </a:p>
          <a:p>
            <a:r>
              <a:rPr lang="ru-RU" sz="1600" b="1" dirty="0" smtClean="0"/>
              <a:t>Страхование гражданской ответственности за причинение вреда третьим </a:t>
            </a:r>
            <a:r>
              <a:rPr lang="ru-RU" sz="1600" b="1" dirty="0" smtClean="0"/>
              <a:t>лицам</a:t>
            </a:r>
          </a:p>
          <a:p>
            <a:r>
              <a:rPr lang="ru-RU" sz="1600" b="1" dirty="0" smtClean="0"/>
              <a:t>Страхование гражданской ответственности за неисполнение или ненадлежащее исполнение обязательств по </a:t>
            </a:r>
            <a:r>
              <a:rPr lang="ru-RU" sz="1600" b="1" dirty="0" smtClean="0"/>
              <a:t>договору</a:t>
            </a:r>
          </a:p>
          <a:p>
            <a:r>
              <a:rPr lang="ru-RU" sz="1600" b="1" dirty="0" smtClean="0"/>
              <a:t>Страхование предпринимательских </a:t>
            </a:r>
            <a:r>
              <a:rPr lang="ru-RU" sz="1600" b="1" dirty="0" smtClean="0"/>
              <a:t>рисков</a:t>
            </a:r>
          </a:p>
          <a:p>
            <a:r>
              <a:rPr lang="ru-RU" sz="1600" b="1" dirty="0" smtClean="0"/>
              <a:t>Страхование финансовых рисков</a:t>
            </a:r>
            <a:endParaRPr lang="ru-RU" sz="1600" b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физминутка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– </a:t>
            </a:r>
            <a:r>
              <a:rPr lang="ru-RU" sz="3600" b="1" dirty="0" smtClean="0"/>
              <a:t>Я отважный </a:t>
            </a:r>
            <a:r>
              <a:rPr lang="ru-RU" sz="3600" b="1" dirty="0" smtClean="0"/>
              <a:t>капитан</a:t>
            </a:r>
            <a:endParaRPr lang="ru-RU" sz="3600" b="1" dirty="0" smtClean="0"/>
          </a:p>
          <a:p>
            <a:r>
              <a:rPr lang="ru-RU" sz="3600" b="1" dirty="0" smtClean="0"/>
              <a:t> </a:t>
            </a:r>
            <a:r>
              <a:rPr lang="ru-RU" sz="3600" b="1" dirty="0" smtClean="0"/>
              <a:t>Покорил </a:t>
            </a:r>
            <a:r>
              <a:rPr lang="ru-RU" sz="3600" b="1" dirty="0" smtClean="0"/>
              <a:t>немало </a:t>
            </a:r>
            <a:r>
              <a:rPr lang="ru-RU" sz="3600" b="1" dirty="0" smtClean="0"/>
              <a:t>стран</a:t>
            </a:r>
            <a:endParaRPr lang="ru-RU" sz="3600" b="1" dirty="0" smtClean="0"/>
          </a:p>
          <a:p>
            <a:r>
              <a:rPr lang="ru-RU" sz="3600" b="1" dirty="0" smtClean="0"/>
              <a:t> </a:t>
            </a:r>
            <a:r>
              <a:rPr lang="ru-RU" sz="3600" b="1" dirty="0" smtClean="0"/>
              <a:t>Я </a:t>
            </a:r>
            <a:r>
              <a:rPr lang="ru-RU" sz="3600" b="1" dirty="0" smtClean="0"/>
              <a:t>в бинокль смотрю </a:t>
            </a:r>
            <a:r>
              <a:rPr lang="ru-RU" sz="3600" b="1" dirty="0" smtClean="0"/>
              <a:t>вперёд</a:t>
            </a:r>
            <a:endParaRPr lang="ru-RU" sz="3600" b="1" dirty="0" smtClean="0"/>
          </a:p>
          <a:p>
            <a:r>
              <a:rPr lang="ru-RU" sz="3600" b="1" dirty="0" smtClean="0"/>
              <a:t> </a:t>
            </a:r>
            <a:r>
              <a:rPr lang="ru-RU" sz="3600" b="1" dirty="0" smtClean="0"/>
              <a:t>И </a:t>
            </a:r>
            <a:r>
              <a:rPr lang="ru-RU" sz="3600" b="1" dirty="0" smtClean="0"/>
              <a:t>корабль мой плывёт!             </a:t>
            </a:r>
          </a:p>
          <a:p>
            <a:r>
              <a:rPr lang="ru-RU" sz="3600" b="1" dirty="0" smtClean="0"/>
              <a:t> </a:t>
            </a:r>
            <a:r>
              <a:rPr lang="ru-RU" sz="3600" b="1" dirty="0" smtClean="0"/>
              <a:t>Волны </a:t>
            </a:r>
            <a:r>
              <a:rPr lang="ru-RU" sz="3600" b="1" dirty="0" smtClean="0"/>
              <a:t>плещут лишь </a:t>
            </a:r>
            <a:r>
              <a:rPr lang="ru-RU" sz="3600" b="1" dirty="0" smtClean="0"/>
              <a:t>слегка</a:t>
            </a:r>
            <a:endParaRPr lang="ru-RU" sz="3600" b="1" dirty="0" smtClean="0"/>
          </a:p>
          <a:p>
            <a:r>
              <a:rPr lang="ru-RU" sz="3600" b="1" dirty="0" smtClean="0"/>
              <a:t> </a:t>
            </a:r>
            <a:r>
              <a:rPr lang="ru-RU" sz="3600" b="1" dirty="0" smtClean="0"/>
              <a:t>Качка </a:t>
            </a:r>
            <a:r>
              <a:rPr lang="ru-RU" sz="3600" b="1" dirty="0" smtClean="0"/>
              <a:t>тихая </a:t>
            </a:r>
            <a:r>
              <a:rPr lang="ru-RU" sz="3600" b="1" dirty="0" smtClean="0"/>
              <a:t>пока</a:t>
            </a:r>
            <a:endParaRPr lang="ru-RU" sz="3600" b="1" dirty="0" smtClean="0"/>
          </a:p>
          <a:p>
            <a:r>
              <a:rPr lang="ru-RU" sz="3600" b="1" dirty="0" smtClean="0"/>
              <a:t> </a:t>
            </a:r>
            <a:r>
              <a:rPr lang="ru-RU" sz="3600" b="1" dirty="0" smtClean="0"/>
              <a:t>Сильными </a:t>
            </a:r>
            <a:r>
              <a:rPr lang="ru-RU" sz="3600" b="1" dirty="0" smtClean="0"/>
              <a:t>вдруг волны </a:t>
            </a:r>
            <a:r>
              <a:rPr lang="ru-RU" sz="3600" b="1" dirty="0" smtClean="0"/>
              <a:t>стали</a:t>
            </a:r>
            <a:endParaRPr lang="ru-RU" sz="3600" b="1" dirty="0" smtClean="0"/>
          </a:p>
          <a:p>
            <a:r>
              <a:rPr lang="ru-RU" sz="3600" b="1" dirty="0" smtClean="0"/>
              <a:t> </a:t>
            </a:r>
            <a:r>
              <a:rPr lang="ru-RU" sz="3600" b="1" dirty="0" smtClean="0"/>
              <a:t>И </a:t>
            </a:r>
            <a:r>
              <a:rPr lang="ru-RU" sz="3600" b="1" dirty="0" smtClean="0"/>
              <a:t>матросы все </a:t>
            </a:r>
            <a:r>
              <a:rPr lang="ru-RU" sz="3600" b="1" dirty="0" smtClean="0"/>
              <a:t>упали</a:t>
            </a:r>
            <a:endParaRPr lang="ru-RU" sz="3600" b="1" dirty="0" smtClean="0"/>
          </a:p>
          <a:p>
            <a:r>
              <a:rPr lang="ru-RU" sz="3600" b="1" dirty="0" smtClean="0"/>
              <a:t> </a:t>
            </a:r>
            <a:r>
              <a:rPr lang="ru-RU" sz="3600" b="1" dirty="0" smtClean="0"/>
              <a:t>Но </a:t>
            </a:r>
            <a:r>
              <a:rPr lang="ru-RU" sz="3600" b="1" dirty="0" smtClean="0"/>
              <a:t>я качки не боюсь </a:t>
            </a:r>
            <a:r>
              <a:rPr lang="ru-RU" sz="3600" b="1" dirty="0" smtClean="0"/>
              <a:t>-</a:t>
            </a:r>
            <a:endParaRPr lang="ru-RU" sz="3600" b="1" dirty="0" smtClean="0"/>
          </a:p>
          <a:p>
            <a:r>
              <a:rPr lang="ru-RU" sz="3600" b="1" dirty="0" smtClean="0"/>
              <a:t> </a:t>
            </a:r>
            <a:r>
              <a:rPr lang="ru-RU" sz="3600" b="1" dirty="0" smtClean="0"/>
              <a:t>Крепко </a:t>
            </a:r>
            <a:r>
              <a:rPr lang="ru-RU" sz="3600" b="1" dirty="0" smtClean="0"/>
              <a:t>за канат держусь            </a:t>
            </a:r>
          </a:p>
          <a:p>
            <a:r>
              <a:rPr lang="ru-RU" sz="3600" b="1" dirty="0" smtClean="0"/>
              <a:t> </a:t>
            </a:r>
            <a:r>
              <a:rPr lang="ru-RU" sz="3600" b="1" dirty="0" smtClean="0"/>
              <a:t>Управляю </a:t>
            </a:r>
            <a:r>
              <a:rPr lang="ru-RU" sz="3600" b="1" dirty="0" smtClean="0"/>
              <a:t>кораблём                    </a:t>
            </a:r>
          </a:p>
          <a:p>
            <a:r>
              <a:rPr lang="ru-RU" sz="3600" b="1" dirty="0" smtClean="0"/>
              <a:t> </a:t>
            </a:r>
            <a:r>
              <a:rPr lang="ru-RU" sz="3600" b="1" dirty="0" smtClean="0"/>
              <a:t>И </a:t>
            </a:r>
            <a:r>
              <a:rPr lang="ru-RU" sz="3600" b="1" dirty="0" smtClean="0"/>
              <a:t>в бинокль вижу </a:t>
            </a:r>
            <a:r>
              <a:rPr lang="ru-RU" sz="3600" b="1" dirty="0" smtClean="0"/>
              <a:t>дом!</a:t>
            </a:r>
            <a:endParaRPr lang="ru-RU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385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История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Купили дом.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85992"/>
            <a:ext cx="6072230" cy="410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Случилась беда.   Наводнение!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5" y="1835943"/>
            <a:ext cx="6524648" cy="418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</TotalTime>
  <Words>302</Words>
  <Application>Microsoft Office PowerPoint</Application>
  <PresentationFormat>Экран (4:3)</PresentationFormat>
  <Paragraphs>98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ЭКОНОМИКА И МЫ </vt:lpstr>
      <vt:lpstr>Прозвенел опять звонок, Начинается урок. </vt:lpstr>
      <vt:lpstr>Что это за слово?</vt:lpstr>
      <vt:lpstr> Автор Стася Александрова "Страхи Ёжика" - сказка-стих</vt:lpstr>
      <vt:lpstr>Что такое страхование?</vt:lpstr>
      <vt:lpstr>Вида страхования:</vt:lpstr>
      <vt:lpstr>физминутка</vt:lpstr>
      <vt:lpstr>История</vt:lpstr>
      <vt:lpstr>Случилась беда.   Наводнение!</vt:lpstr>
      <vt:lpstr>Страхование было? </vt:lpstr>
      <vt:lpstr>Схема сотрудничества.</vt:lpstr>
      <vt:lpstr>Рефлексия</vt:lpstr>
      <vt:lpstr>СПАСИБО  ЗА ВНИМАНИЕ!!!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И МЫ </dc:title>
  <dc:creator>Grey Wolf</dc:creator>
  <cp:lastModifiedBy>Grey Wolf</cp:lastModifiedBy>
  <cp:revision>10</cp:revision>
  <dcterms:created xsi:type="dcterms:W3CDTF">2014-04-26T18:07:13Z</dcterms:created>
  <dcterms:modified xsi:type="dcterms:W3CDTF">2014-04-26T19:01:19Z</dcterms:modified>
</cp:coreProperties>
</file>