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4" r:id="rId7"/>
    <p:sldId id="262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5F2E754-5093-4D39-80BF-45B7B4BF683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C3FCECE-AFEB-45D9-B0E5-38F2EFCD046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2064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Горные породы</a:t>
            </a:r>
            <a:br>
              <a:rPr lang="ru-RU" b="1" dirty="0" smtClean="0"/>
            </a:br>
            <a:r>
              <a:rPr lang="ru-RU" sz="3200" b="1" dirty="0" smtClean="0"/>
              <a:t>Презентация по окружающему миру в 3 классе </a:t>
            </a:r>
            <a:br>
              <a:rPr lang="ru-RU" sz="3200" b="1" dirty="0" smtClean="0"/>
            </a:br>
            <a:r>
              <a:rPr lang="ru-RU" sz="3200" b="1" dirty="0" smtClean="0"/>
              <a:t>УМК «Планета знаний»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653136"/>
            <a:ext cx="7315200" cy="165802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b="1" dirty="0" smtClean="0"/>
              <a:t>Учитель Агафонова Лариса Александровна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Муниципальное бюджетное общеобразовательное учреждение Ершовская средняя  общеобразовательная школа </a:t>
            </a:r>
          </a:p>
          <a:p>
            <a:pPr algn="ctr"/>
            <a:r>
              <a:rPr lang="ru-RU" b="1" dirty="0" smtClean="0"/>
              <a:t>имени Героя Советского Союза Василия Фабричнова</a:t>
            </a:r>
          </a:p>
          <a:p>
            <a:pPr algn="ctr"/>
            <a:r>
              <a:rPr lang="ru-RU" b="1" dirty="0" smtClean="0"/>
              <a:t>2014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48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548681"/>
            <a:ext cx="7315200" cy="172819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страница 58 – 59 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http://im3-tub-ru.yandex.net/i?id=d5327287883868aabb33f50101651dce-4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344816" cy="430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0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вещества, которые залегают на поверхности и в толще Земли большими массами, называют горными породами.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427" y="2770188"/>
            <a:ext cx="5665145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Горные пород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7272808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3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59625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FF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800" b="1" dirty="0" smtClean="0">
                <a:solidFill>
                  <a:srgbClr val="FF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Горные </a:t>
            </a:r>
            <a:r>
              <a:rPr lang="ru-RU" sz="2800" b="1" dirty="0">
                <a:solidFill>
                  <a:srgbClr val="FF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породы встречаются не только в горах. Они лежат повсюду: под фундаментами домов, под асфальтом улиц и площадей в городах, под слоем почвы лесов, полей, лугов, на дне рек, морей и океанов.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264604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26642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4482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6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488832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0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Горные породы №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91276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3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498062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Разнообразны горные породы по своим свойствам. Среди них есть твёрдые, жидкие и даже газообразные.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 рыхлые, другие сыпучие, третьи встречаются в виде крупных твёрдых глыб.					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различаются по цвету, растворимости в воде, запаху и другим свойствам.							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402016" cy="302433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Горные породы состоят из минералов -  однородных по своему составу и строению соединений, которые возникли в природе естественным путем.	 	 				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Минералы бывают твердыми (кварц),  жидкими (ртуть) и газообразные (природный газ).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49447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28803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040"/>
            <a:ext cx="269708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63822"/>
            <a:ext cx="2808312" cy="256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2532357"/>
          </a:xfrm>
        </p:spPr>
        <p:txBody>
          <a:bodyPr>
            <a:normAutofit/>
          </a:bodyPr>
          <a:lstStyle/>
          <a:p>
            <a:pPr algn="just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Вода, нефть и природный газ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тоже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горные породы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они залегают в толще Земли большими массами. По этому признаку учёные – геологи относят их к горным породам.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9"/>
            <a:ext cx="7315200" cy="129614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Дайте определение понятию «Горные породы».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Приведите примеры горных пород.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бывают горные породы по своим свойствам?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Почему стекло, дерево, сахар нельзя назвать горными породами?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Можно ли воду, нефть, природный газ назвать горными породами? Почему?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132</TotalTime>
  <Words>142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Перспектива</vt:lpstr>
      <vt:lpstr>Горные породы Презентация по окружающему миру в 3 классе  УМК «Планета знаний»</vt:lpstr>
      <vt:lpstr>Различные вещества, которые залегают на поверхности и в толще Земли большими массами, называют горными породами.</vt:lpstr>
      <vt:lpstr>   Горные породы встречаются не только в горах. Они лежат повсюду: под фундаментами домов, под асфальтом улиц и площадей в городах, под слоем почвы лесов, полей, лугов, на дне рек, морей и океанов.</vt:lpstr>
      <vt:lpstr>Презентация PowerPoint</vt:lpstr>
      <vt:lpstr>Презентация PowerPoint</vt:lpstr>
      <vt:lpstr>   Разнообразны горные породы по своим свойствам. Среди них есть твёрдые, жидкие и даже газообразные.  Одни рыхлые, другие сыпучие, третьи встречаются в виде крупных твёрдых глыб.       Они различаются по цвету, растворимости в воде, запаху и другим свойствам.       </vt:lpstr>
      <vt:lpstr>     Горные породы состоят из минералов -  однородных по своему составу и строению соединений, которые возникли в природе естественным путем.          Минералы бывают твердыми (кварц),  жидкими (ртуть) и газообразные (природный газ).  </vt:lpstr>
      <vt:lpstr>Вода, нефть и природный газ – это тоже горные породы, так как они залегают в толще Земли большими массами. По этому признаку учёные – геологи относят их к горным породам.</vt:lpstr>
      <vt:lpstr>Вопросы для обсуждения.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Горные породы Презентация по окружающему миру в 3 классе  УМК «Планета знаний»</dc:title>
  <dc:creator>Лариса Александровна</dc:creator>
  <cp:lastModifiedBy>Лариса Александровна</cp:lastModifiedBy>
  <cp:revision>9</cp:revision>
  <dcterms:created xsi:type="dcterms:W3CDTF">2014-11-19T08:50:46Z</dcterms:created>
  <dcterms:modified xsi:type="dcterms:W3CDTF">2014-11-19T11:03:31Z</dcterms:modified>
</cp:coreProperties>
</file>