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2" r:id="rId6"/>
    <p:sldId id="258" r:id="rId7"/>
    <p:sldId id="264" r:id="rId8"/>
    <p:sldId id="265" r:id="rId9"/>
    <p:sldId id="266" r:id="rId10"/>
    <p:sldId id="268" r:id="rId11"/>
    <p:sldId id="269" r:id="rId12"/>
    <p:sldId id="270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9" r:id="rId23"/>
    <p:sldId id="279" r:id="rId24"/>
    <p:sldId id="280" r:id="rId25"/>
    <p:sldId id="281" r:id="rId26"/>
    <p:sldId id="290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51314-119F-4AD5-BF7B-201E383C6D36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319D-9E55-447A-8033-D07D4F69E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85;&#1072;%20&#1082;&#1086;&#1085;&#1082;&#1091;&#1088;&#1089;\Golosa-ptic-dyatel(muzofon.co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85;&#1072;%20&#1082;&#1086;&#1085;&#1082;&#1091;&#1088;&#1089;\golos-solov_ya-Nochnaya-pesnya(muzofon.co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85;&#1072;%20&#1082;&#1086;&#1085;&#1082;&#1091;&#1088;&#1089;\golos-filina-Bez-nazvaniya(muzofon.co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2;&#1085;&#1103;&#1090;&#1080;&#1077;%20&#1085;&#1072;%20&#1082;&#1086;&#1085;&#1082;&#1091;&#1088;&#1089;\golos-Kukushki-(muzofon.co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357290" y="1071546"/>
            <a:ext cx="68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Презентация к занятию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786190"/>
            <a:ext cx="46028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Евсеенкова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Н. В.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куроводитель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«Б» класса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РяжскаЯ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 №2»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9" name="Golosa-ptic-dyatel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1" name="Содержимое 3" descr="0c23070b0090e107f0b7f6f584f978f5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0"/>
            <a:ext cx="1554360" cy="2072480"/>
          </a:xfrm>
          <a:prstGeom prst="rect">
            <a:avLst/>
          </a:prstGeom>
        </p:spPr>
      </p:pic>
      <p:pic>
        <p:nvPicPr>
          <p:cNvPr id="12" name="Содержимое 5" descr="6853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0"/>
            <a:ext cx="2405857" cy="2405857"/>
          </a:xfrm>
          <a:prstGeom prst="rect">
            <a:avLst/>
          </a:prstGeom>
        </p:spPr>
      </p:pic>
      <p:pic>
        <p:nvPicPr>
          <p:cNvPr id="14" name="Содержимое 8" descr="WDPGSP-1 копия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8693">
            <a:off x="-744372" y="814103"/>
            <a:ext cx="3250794" cy="38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1" name="golos-solov_ya-Nochnaya-pesn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3" name="Содержимое 3" descr="0c23070b0090e107f0b7f6f584f978f5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0"/>
            <a:ext cx="1554360" cy="2072480"/>
          </a:xfrm>
          <a:prstGeom prst="rect">
            <a:avLst/>
          </a:prstGeom>
        </p:spPr>
      </p:pic>
      <p:pic>
        <p:nvPicPr>
          <p:cNvPr id="15" name="Содержимое 5" descr="6853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0"/>
            <a:ext cx="2405857" cy="2405857"/>
          </a:xfrm>
          <a:prstGeom prst="rect">
            <a:avLst/>
          </a:prstGeom>
        </p:spPr>
      </p:pic>
      <p:pic>
        <p:nvPicPr>
          <p:cNvPr id="16" name="Содержимое 8" descr="WDPGSP-1 копия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8693">
            <a:off x="-744372" y="814103"/>
            <a:ext cx="3250794" cy="3809524"/>
          </a:xfrm>
          <a:prstGeom prst="rect">
            <a:avLst/>
          </a:prstGeom>
        </p:spPr>
      </p:pic>
      <p:pic>
        <p:nvPicPr>
          <p:cNvPr id="18" name="Содержимое 10" descr="img9 копия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71736" y="214290"/>
            <a:ext cx="3390907" cy="254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6" name="Содержимое 3" descr="0c23070b0090e107f0b7f6f584f978f5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0"/>
            <a:ext cx="1554360" cy="2072480"/>
          </a:xfrm>
          <a:prstGeom prst="rect">
            <a:avLst/>
          </a:prstGeom>
        </p:spPr>
      </p:pic>
      <p:pic>
        <p:nvPicPr>
          <p:cNvPr id="17" name="Содержимое 5" descr="6853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00826" y="0"/>
            <a:ext cx="2405857" cy="2405857"/>
          </a:xfrm>
          <a:prstGeom prst="rect">
            <a:avLst/>
          </a:prstGeom>
        </p:spPr>
      </p:pic>
      <p:pic>
        <p:nvPicPr>
          <p:cNvPr id="19" name="Содержимое 8" descr="WDPGSP-1 коп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19181">
            <a:off x="-653293" y="769677"/>
            <a:ext cx="3250794" cy="3809524"/>
          </a:xfrm>
          <a:prstGeom prst="rect">
            <a:avLst/>
          </a:prstGeom>
        </p:spPr>
      </p:pic>
      <p:pic>
        <p:nvPicPr>
          <p:cNvPr id="20" name="Содержимое 10" descr="img9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71736" y="214290"/>
            <a:ext cx="3390907" cy="2543180"/>
          </a:xfrm>
          <a:prstGeom prst="rect">
            <a:avLst/>
          </a:prstGeom>
        </p:spPr>
      </p:pic>
      <p:pic>
        <p:nvPicPr>
          <p:cNvPr id="18" name="Содержимое 4" descr="610895202 копия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8596" y="1571612"/>
            <a:ext cx="3962410" cy="2971807"/>
          </a:xfrm>
          <a:prstGeom prst="rect">
            <a:avLst/>
          </a:prstGeom>
        </p:spPr>
      </p:pic>
      <p:pic>
        <p:nvPicPr>
          <p:cNvPr id="21" name="Содержимое 6" descr="1291918496_0032 копия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143636" y="1571612"/>
            <a:ext cx="3886202" cy="2185989"/>
          </a:xfrm>
          <a:prstGeom prst="rect">
            <a:avLst/>
          </a:prstGeom>
        </p:spPr>
      </p:pic>
      <p:pic>
        <p:nvPicPr>
          <p:cNvPr id="22" name="Содержимое 8" descr="0029-045-Okruzhajuschaja-sreda-biologija копия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214943" y="3937722"/>
            <a:ext cx="1714512" cy="2148511"/>
          </a:xfrm>
          <a:prstGeom prst="rect">
            <a:avLst/>
          </a:prstGeom>
        </p:spPr>
      </p:pic>
      <p:pic>
        <p:nvPicPr>
          <p:cNvPr id="23" name="Содержимое 11" descr="img19 копия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572000" y="2571744"/>
            <a:ext cx="2819403" cy="2114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Содержимое 17" descr="3409e45349ec9f6b3397bfe10e87a1d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5012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3138717232514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4297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087110246391719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974" y="-214338"/>
            <a:ext cx="11358643" cy="7572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sor_v_respublike_alta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00167" y="2357431"/>
            <a:ext cx="65008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Помогите вернуть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ылую красоту,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 и животных!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2357430"/>
            <a:ext cx="51231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Экология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728" y="4000504"/>
            <a:ext cx="5765746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«Эстетическая»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inki.me-12542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1000108"/>
            <a:ext cx="51435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Красота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это всё красивое, прекрасное,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всё то, что доставляет человеку  удовольствие,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затрагивающее зрение, слух, обоняние или осязание,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 также вызывающее душевные переживания.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6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Содержимое 3" descr="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142984"/>
            <a:ext cx="6646619" cy="452596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inki.me-12542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14348" y="1214422"/>
            <a:ext cx="78800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Внешняя                                 внутренняя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(облик)                                    (духовная)</a:t>
            </a:r>
          </a:p>
          <a:p>
            <a:r>
              <a:rPr lang="ru-RU" sz="3600" dirty="0" smtClean="0"/>
              <a:t>цвет глаз                                    разум</a:t>
            </a:r>
          </a:p>
          <a:p>
            <a:r>
              <a:rPr lang="ru-RU" sz="3600" dirty="0" smtClean="0"/>
              <a:t>цвет волос                                желание</a:t>
            </a:r>
          </a:p>
          <a:p>
            <a:r>
              <a:rPr lang="ru-RU" sz="3600" dirty="0" smtClean="0"/>
              <a:t>овал лица                                  доброта</a:t>
            </a:r>
          </a:p>
          <a:p>
            <a:r>
              <a:rPr lang="ru-RU" sz="3600" dirty="0" smtClean="0"/>
              <a:t>причёска                                  вежливость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728" y="4000504"/>
            <a:ext cx="5765746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«Здоровая»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728" y="4000504"/>
            <a:ext cx="5765746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«Дружная»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179-1920x12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728" y="4000504"/>
            <a:ext cx="5765746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«Семейная»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jatropha-seed-sprou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2071678"/>
            <a:ext cx="3468978" cy="3288591"/>
          </a:xfrm>
        </p:spPr>
      </p:pic>
      <p:sp>
        <p:nvSpPr>
          <p:cNvPr id="4" name="Прямоугольник 3"/>
          <p:cNvSpPr/>
          <p:nvPr/>
        </p:nvSpPr>
        <p:spPr>
          <a:xfrm>
            <a:off x="357159" y="285728"/>
            <a:ext cx="83472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 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3" descr="fonstola_ru-670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714488"/>
            <a:ext cx="3263580" cy="3829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728" y="4000504"/>
            <a:ext cx="6786610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Патриотическая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kak-perezhit-semeynyie-vstrechi-i-prazdniki-300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4572032" cy="4572032"/>
          </a:xfrm>
        </p:spPr>
      </p:pic>
      <p:sp>
        <p:nvSpPr>
          <p:cNvPr id="4" name="Прямоугольник 3"/>
          <p:cNvSpPr/>
          <p:nvPr/>
        </p:nvSpPr>
        <p:spPr>
          <a:xfrm>
            <a:off x="2319877" y="285728"/>
            <a:ext cx="45381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</a:t>
            </a:r>
            <a:r>
              <a:rPr lang="ru-RU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ина</a:t>
            </a:r>
            <a:endParaRPr lang="ru-RU" sz="8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Slavjanskij-bog-i-praroditel-nash-Ro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3162477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286908" cy="6965180"/>
          </a:xfrm>
        </p:spPr>
      </p:pic>
      <p:pic>
        <p:nvPicPr>
          <p:cNvPr id="8" name="Содержимое 7" descr="DSC_005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357554" y="214290"/>
            <a:ext cx="5413443" cy="3045063"/>
          </a:xfrm>
          <a:ln w="57150">
            <a:solidFill>
              <a:srgbClr val="002060"/>
            </a:solidFill>
          </a:ln>
        </p:spPr>
      </p:pic>
      <p:pic>
        <p:nvPicPr>
          <p:cNvPr id="3074" name="Picture 2" descr="C:\Users\user\Desktop\DSC_51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01442"/>
            <a:ext cx="5000660" cy="33565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83056388_russia-kar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8715468" cy="5214950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0"/>
            <a:ext cx="41434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Россия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572296" cy="4464448"/>
          </a:xfrm>
        </p:spPr>
      </p:pic>
      <p:sp>
        <p:nvSpPr>
          <p:cNvPr id="5" name="Прямоугольник 4"/>
          <p:cNvSpPr/>
          <p:nvPr/>
        </p:nvSpPr>
        <p:spPr>
          <a:xfrm>
            <a:off x="2319877" y="214290"/>
            <a:ext cx="4504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Флаг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728" y="4000504"/>
            <a:ext cx="6786610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Патриотическая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9876" y="357167"/>
            <a:ext cx="496676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Хочу</a:t>
            </a:r>
          </a:p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сё</a:t>
            </a:r>
          </a:p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знать!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3162477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-1" y="0"/>
            <a:ext cx="9144001" cy="6857999"/>
          </a:xfrm>
        </p:spPr>
      </p:pic>
      <p:pic>
        <p:nvPicPr>
          <p:cNvPr id="9" name="Содержимое 8" descr="DSCN705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357422" y="428604"/>
            <a:ext cx="4038600" cy="3028950"/>
          </a:xfrm>
          <a:ln w="57150">
            <a:solidFill>
              <a:srgbClr val="002060"/>
            </a:solidFill>
          </a:ln>
        </p:spPr>
      </p:pic>
      <p:pic>
        <p:nvPicPr>
          <p:cNvPr id="13" name="Содержимое 3" descr="DSC033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786190"/>
            <a:ext cx="3714776" cy="278608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Содержимое 5" descr="Изображение 06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3714752"/>
            <a:ext cx="3874565" cy="290592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3162477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9" name="Содержимое 8" descr="DSC0302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85720" y="3429000"/>
            <a:ext cx="4038600" cy="3028950"/>
          </a:xfrm>
          <a:ln w="57150">
            <a:solidFill>
              <a:srgbClr val="002060"/>
            </a:solidFill>
          </a:ln>
        </p:spPr>
      </p:pic>
      <p:pic>
        <p:nvPicPr>
          <p:cNvPr id="10" name="Содержимое 4" descr="IMG_37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500438"/>
            <a:ext cx="4286280" cy="300039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1" name="Содержимое 7" descr="DSC_00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14480" y="357166"/>
            <a:ext cx="5156212" cy="290036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357290" y="3786190"/>
            <a:ext cx="6839115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страну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428728" y="4000504"/>
            <a:ext cx="5765746" cy="18573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«Природная»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golos-filina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8" name="Содержимое 3" descr="0c23070b0090e107f0b7f6f584f978f5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0"/>
            <a:ext cx="1554360" cy="20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62477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golos-Kukushki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1" name="Содержимое 3" descr="0c23070b0090e107f0b7f6f584f978f5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0"/>
            <a:ext cx="1554360" cy="2072480"/>
          </a:xfrm>
          <a:prstGeom prst="rect">
            <a:avLst/>
          </a:prstGeom>
        </p:spPr>
      </p:pic>
      <p:pic>
        <p:nvPicPr>
          <p:cNvPr id="13" name="Содержимое 5" descr="6853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0"/>
            <a:ext cx="2405857" cy="240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129</Words>
  <Application>Microsoft Office PowerPoint</Application>
  <PresentationFormat>Экран (4:3)</PresentationFormat>
  <Paragraphs>42</Paragraphs>
  <Slides>33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81</cp:revision>
  <dcterms:created xsi:type="dcterms:W3CDTF">2014-04-06T16:15:30Z</dcterms:created>
  <dcterms:modified xsi:type="dcterms:W3CDTF">2014-04-24T17:17:58Z</dcterms:modified>
</cp:coreProperties>
</file>