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222D69-08B5-4E28-9F06-705DB6BE0E66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3F5A0A-52EC-48D2-9B47-284DD1F1D1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42;%20&#1084;&#1080;&#1088;&#1077;%20&#1078;&#1080;&#1074;&#1086;&#1090;&#1085;&#1099;&#1093;%20(mp3ostrov.com)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orldofanimal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142852"/>
            <a:ext cx="8858312" cy="6572296"/>
          </a:xfrm>
        </p:spPr>
      </p:pic>
      <p:pic>
        <p:nvPicPr>
          <p:cNvPr id="5" name="В мире животных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7147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Поднимите веселый смайлик, если вы справились с первым заданием.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686800" cy="414340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.А сейчас нужно назвать животное по его детёнышу.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Итак, слушаем внимательно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Котята у  кошки.</a:t>
            </a:r>
          </a:p>
          <a:p>
            <a:pPr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Телята у коровы.</a:t>
            </a:r>
          </a:p>
          <a:p>
            <a:pPr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Жеребята у лошади.</a:t>
            </a:r>
          </a:p>
          <a:p>
            <a:pPr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Щенята у собаки.</a:t>
            </a:r>
          </a:p>
          <a:p>
            <a:pPr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Козлята у козы.</a:t>
            </a:r>
          </a:p>
          <a:p>
            <a:pPr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Второе задание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Где?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задание для самостоятельной работы.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уровень                                                                     2 уровень</a:t>
            </a:r>
          </a:p>
          <a:p>
            <a:pPr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Собака                        куст                              Собака                         дом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Кошка                        нора                              Кошка                          будка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Волк                           будка                             Волк                             логово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Белка                         логово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Лиса                           дупло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Заяц                            дом</a:t>
            </a:r>
          </a:p>
          <a:p>
            <a:pPr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 медведя дом большой,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у зайца маленький.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 медведь пошёл домой,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за ним и заинька.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зверяток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провожаем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урок наш продолжаем.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u_medvedja_vo_boru_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3306" y="571480"/>
            <a:ext cx="5143536" cy="542928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Третье задание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Веришь ли ты?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Послушать высказывание и согласится с ним или нет.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(если верите, то хлопаем; если не верите топаем)</a:t>
            </a:r>
          </a:p>
          <a:p>
            <a:pPr>
              <a:buNone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кошка не заботится о своих детенышах?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собака друг человека?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кошка любит гулять сама по себе?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кошка не ест рыбу?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волка можно считать хищником?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человек не должен заботится о животных?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волка ноги кормят?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всем животным нужен лес?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существует много пород и кошек?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люди должны беречь лес?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кошка не делает запасы на зиму?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последнее задание.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Соберите разрезанные картинки и назови животное.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 урока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-Поднимите весёлый смайлик, если вы справились со всеми заданиями.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Оценки за урок (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комментированием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chemeClr val="tx1"/>
                </a:solidFill>
              </a:rPr>
              <a:t>Цель урока: </a:t>
            </a:r>
            <a:r>
              <a:rPr lang="ru-RU" dirty="0" smtClean="0">
                <a:solidFill>
                  <a:schemeClr val="tx1"/>
                </a:solidFill>
              </a:rPr>
              <a:t>проверить знания, полученные на уроках живого мира по теме «Животные».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000" b="1" dirty="0" smtClean="0">
                <a:solidFill>
                  <a:schemeClr val="tx1"/>
                </a:solidFill>
              </a:rPr>
              <a:t>Образовательные задачи: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Повторить и закрепить знания о домашних и диких животных.</a:t>
            </a:r>
          </a:p>
          <a:p>
            <a:pPr>
              <a:buClr>
                <a:schemeClr val="tx1"/>
              </a:buCl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</a:t>
            </a:r>
            <a:r>
              <a:rPr lang="ru-RU" sz="2000" b="1" dirty="0" smtClean="0">
                <a:solidFill>
                  <a:schemeClr val="tx1"/>
                </a:solidFill>
              </a:rPr>
              <a:t>Развивающие задачи: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Развивать мыслительные процессы на основе упражнений, направленных на формирование мыслительных операций: анализа, логики; 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Развивать навыки связной речи при составлении рассказа – описания по заданному плану.</a:t>
            </a:r>
          </a:p>
          <a:p>
            <a:pPr>
              <a:buClr>
                <a:schemeClr val="tx1"/>
              </a:buClr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 Воспитательные: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Воспитывать интерес к предмету;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Воспитывать умение слушать друг друга.</a:t>
            </a:r>
          </a:p>
          <a:p>
            <a:pPr>
              <a:buClr>
                <a:schemeClr val="tx1"/>
              </a:buCl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</a:t>
            </a:r>
            <a:r>
              <a:rPr lang="ru-RU" sz="2000" b="1" dirty="0" smtClean="0">
                <a:solidFill>
                  <a:schemeClr val="tx1"/>
                </a:solidFill>
              </a:rPr>
              <a:t>Оборудование:</a:t>
            </a:r>
            <a:r>
              <a:rPr lang="ru-RU" sz="2000" dirty="0" smtClean="0">
                <a:solidFill>
                  <a:schemeClr val="tx1"/>
                </a:solidFill>
              </a:rPr>
              <a:t> сюжетные картинки, картинки диких и домашних животных, опорная таблица зашифрованных букв.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1336957_1383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515" b="1515"/>
          <a:stretch>
            <a:fillRect/>
          </a:stretch>
        </p:blipFill>
        <p:spPr>
          <a:xfrm>
            <a:off x="3286116" y="357166"/>
            <a:ext cx="5500726" cy="378621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500570"/>
            <a:ext cx="5867400" cy="5000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Ход урока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929198"/>
            <a:ext cx="5867400" cy="1214446"/>
          </a:xfrm>
        </p:spPr>
        <p:txBody>
          <a:bodyPr>
            <a:normAutofit fontScale="70000" lnSpcReduction="20000"/>
          </a:bodyPr>
          <a:lstStyle/>
          <a:p>
            <a:pPr marL="514350" indent="-514350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.Организационный момент</a:t>
            </a:r>
          </a:p>
          <a:p>
            <a:pPr marL="514350" indent="-51435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-Какое сейчас время года?</a:t>
            </a:r>
          </a:p>
          <a:p>
            <a:pPr marL="514350" indent="-51435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-Какой сейчас месяц?</a:t>
            </a:r>
          </a:p>
          <a:p>
            <a:pPr marL="514350" indent="-51435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-Какая сегодня погода?</a:t>
            </a:r>
          </a:p>
          <a:p>
            <a:pPr marL="514350" indent="-51435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Какая сегодня погода? (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календарями погоды)</a:t>
            </a:r>
          </a:p>
          <a:p>
            <a:pPr marL="514350" indent="-51435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Сообщение темы и целей урока.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Сегодня на уроке так хочется узнать: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Кто лучше всех и всех умнее?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всех внимательней, быстрее?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больше о животных знает?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правильнее отвечает.</a:t>
            </a:r>
          </a:p>
          <a:p>
            <a:pPr>
              <a:buClrTx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того, чтобы узнать, проведём обобщающих урок, в котором вы будете выполнять  интересные задания. Итак, слушаем первое  задание.</a:t>
            </a:r>
          </a:p>
          <a:p>
            <a:pPr>
              <a:buClrTx/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Tx/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часть урока</a:t>
            </a:r>
          </a:p>
          <a:p>
            <a:pPr>
              <a:buClrTx/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Первое задание начинается с вопроса</a:t>
            </a:r>
          </a:p>
          <a:p>
            <a:pPr>
              <a:buClrTx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КТО?</a:t>
            </a:r>
            <a:endParaRPr lang="ru-RU" sz="4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None/>
            </a:pP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47160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Отгадайте загадки и выберите иллюстрацию с правильной отгадкой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сено день и ночь жует, много молока даёт.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pic>
        <p:nvPicPr>
          <p:cNvPr id="5" name="Содержимое 4" descr="655116001200niedwi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785926"/>
            <a:ext cx="4191000" cy="4357718"/>
          </a:xfrm>
        </p:spPr>
      </p:pic>
      <p:pic>
        <p:nvPicPr>
          <p:cNvPr id="6" name="Содержимое 5" descr="belka-v-slav-kultur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785926"/>
            <a:ext cx="4343400" cy="43577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Пушистой маленькой хозяйке морозы не страшны,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Приберегла она на ветках сушёные грибы.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belka-v-slav-kultur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500174"/>
            <a:ext cx="4767266" cy="4929222"/>
          </a:xfrm>
        </p:spPr>
      </p:pic>
      <p:pic>
        <p:nvPicPr>
          <p:cNvPr id="6" name="Содержимое 5" descr="imgpreview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1500174"/>
            <a:ext cx="3643338" cy="492922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Спереди пятачок, сзади крючок,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Посредине спинка, а ней щетинка. 		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gpreview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4143404" cy="4786346"/>
          </a:xfrm>
        </p:spPr>
      </p:pic>
      <p:pic>
        <p:nvPicPr>
          <p:cNvPr id="6" name="Содержимое 5" descr="6770a53cfe62783ddcbda5050bc58b1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714488"/>
            <a:ext cx="4286280" cy="47863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бородой, а не старик, с рогами, а не бык,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доят, а не корова.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6770a53cfe62783ddcbda5050bc58b1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357298"/>
            <a:ext cx="4214842" cy="4929222"/>
          </a:xfrm>
        </p:spPr>
      </p:pic>
      <p:pic>
        <p:nvPicPr>
          <p:cNvPr id="6" name="Содержимое 5" descr="06d48103b71b51c994fc93b0a7d47bf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357298"/>
            <a:ext cx="4343400" cy="500066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Уши чуткие – торчком, хвост взлохмаченный – крючком.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дверей она лежит, дом хозяйский сторожит.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6d48103b71b51c994fc93b0a7d47bf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54162"/>
            <a:ext cx="7929618" cy="494667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480</Words>
  <Application>Microsoft Office PowerPoint</Application>
  <PresentationFormat>Экран (4:3)</PresentationFormat>
  <Paragraphs>85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Слайд 2</vt:lpstr>
      <vt:lpstr>                                  Ход урока</vt:lpstr>
      <vt:lpstr>II. Сообщение темы и целей урока. </vt:lpstr>
      <vt:lpstr>Отгадайте загадки и выберите иллюстрацию с правильной отгадкой  сено день и ночь жует, много молока даёт. </vt:lpstr>
      <vt:lpstr>Пушистой маленькой хозяйке морозы не страшны, Приберегла она на ветках сушёные грибы.</vt:lpstr>
      <vt:lpstr>Спереди пятачок, сзади крючок, Посредине спинка, а ней щетинка.    </vt:lpstr>
      <vt:lpstr>С бородой, а не старик, с рогами, а не бык, доят, а не корова.</vt:lpstr>
      <vt:lpstr>Уши чуткие – торчком, хвост взлохмаченный – крючком. У дверей она лежит, дом хозяйский сторожит.</vt:lpstr>
      <vt:lpstr>Поднимите веселый смайлик, если вы справились с первым заданием.</vt:lpstr>
      <vt:lpstr>Второе задание        Где? – задание для самостоятельной работы.</vt:lpstr>
      <vt:lpstr>Слайд 12</vt:lpstr>
      <vt:lpstr>Третье задание Веришь ли ты?</vt:lpstr>
      <vt:lpstr>И последнее задание. Соберите разрезанные картинки и назови животное.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2015-03-15T12:01:06Z</dcterms:created>
  <dcterms:modified xsi:type="dcterms:W3CDTF">2015-03-16T10:19:15Z</dcterms:modified>
</cp:coreProperties>
</file>