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62" r:id="rId6"/>
    <p:sldId id="259" r:id="rId7"/>
    <p:sldId id="260" r:id="rId8"/>
    <p:sldId id="261" r:id="rId9"/>
    <p:sldId id="263" r:id="rId10"/>
    <p:sldId id="264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690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8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truz.ru/world_ocean/ob-river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467624" cy="1843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Ханты-Мансийск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Река </a:t>
            </a:r>
            <a:r>
              <a:rPr lang="ru-RU" dirty="0" smtClean="0"/>
              <a:t>Иртыш 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143504" y="3857628"/>
            <a:ext cx="4000496" cy="114300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Презентацию создал</a:t>
            </a:r>
            <a:endParaRPr lang="ru-RU" dirty="0" smtClean="0"/>
          </a:p>
          <a:p>
            <a:pPr algn="ctr"/>
            <a:r>
              <a:rPr lang="ru-RU" dirty="0" smtClean="0"/>
              <a:t>у</a:t>
            </a:r>
            <a:r>
              <a:rPr lang="ru-RU" dirty="0" smtClean="0"/>
              <a:t>ченик </a:t>
            </a:r>
            <a:r>
              <a:rPr lang="ru-RU" dirty="0" smtClean="0"/>
              <a:t>4,,В</a:t>
            </a:r>
            <a:r>
              <a:rPr lang="en-US" dirty="0" smtClean="0"/>
              <a:t>’</a:t>
            </a:r>
            <a:r>
              <a:rPr lang="en-US" dirty="0" smtClean="0"/>
              <a:t>’</a:t>
            </a:r>
            <a:r>
              <a:rPr lang="ru-RU" dirty="0" smtClean="0"/>
              <a:t>класса</a:t>
            </a:r>
            <a:endParaRPr lang="ru-RU" dirty="0" smtClean="0"/>
          </a:p>
          <a:p>
            <a:pPr algn="ctr"/>
            <a:r>
              <a:rPr lang="ru-RU" dirty="0" smtClean="0"/>
              <a:t>Корчагин Андрей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Биологические ресурсы, обитатели: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в реке водятся такие рыбы как осетра, стерлядь, налима, язь, пелядь, муксуна, нельма.</a:t>
            </a:r>
          </a:p>
          <a:p>
            <a:r>
              <a:rPr lang="ru-RU" sz="4000" dirty="0" smtClean="0"/>
              <a:t>Берега реки являются хорошим местом для отдыха и рыбалки. Чистая вода, тайга по берегам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1\Desktop\fis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000240"/>
            <a:ext cx="4572032" cy="4270405"/>
          </a:xfrm>
          <a:prstGeom prst="rect">
            <a:avLst/>
          </a:prstGeom>
          <a:noFill/>
        </p:spPr>
      </p:pic>
      <p:pic>
        <p:nvPicPr>
          <p:cNvPr id="7171" name="Picture 3" descr="C:\Users\1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500042"/>
            <a:ext cx="1829765" cy="2428892"/>
          </a:xfrm>
          <a:prstGeom prst="rect">
            <a:avLst/>
          </a:prstGeom>
          <a:noFill/>
        </p:spPr>
      </p:pic>
      <p:pic>
        <p:nvPicPr>
          <p:cNvPr id="6" name="Picture 2" descr="C:\Users\1\Desktop\ррр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4714884"/>
            <a:ext cx="2200275" cy="1428750"/>
          </a:xfrm>
          <a:prstGeom prst="rect">
            <a:avLst/>
          </a:prstGeom>
          <a:noFill/>
        </p:spPr>
      </p:pic>
      <p:pic>
        <p:nvPicPr>
          <p:cNvPr id="7" name="Picture 2" descr="C:\Users\1\Desktop\tradeboardg2Ubmo_im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428604"/>
            <a:ext cx="1874965" cy="1500174"/>
          </a:xfrm>
          <a:prstGeom prst="rect">
            <a:avLst/>
          </a:prstGeom>
          <a:noFill/>
        </p:spPr>
      </p:pic>
      <p:pic>
        <p:nvPicPr>
          <p:cNvPr id="9" name="Picture 2" descr="C:\Users\1\Desktop\iо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071810"/>
            <a:ext cx="2357454" cy="1486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Замерзание: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прежде чем замерзнуть и покрыться сплошной коркой из льда, на Иртыше наблюдается ледоход, его продолжительность изменяется от 20 дней в верхнем течении до 6-10 в нижнем</a:t>
            </a:r>
          </a:p>
          <a:p>
            <a:endParaRPr lang="ru-RU" dirty="0"/>
          </a:p>
        </p:txBody>
      </p:sp>
      <p:pic>
        <p:nvPicPr>
          <p:cNvPr id="6146" name="Picture 2" descr="C:\Users\1\Desktop\irtysh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655409"/>
            <a:ext cx="6572296" cy="3202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Хозяйственное использование, экологические проблемы: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Иртыш является важным судоходным каналом между Сибирью и Казахстаном. Он судоходен на протяжении 130 дней. Также на нем построен целый каскад плотин с ГЭС, это: </a:t>
            </a:r>
            <a:r>
              <a:rPr lang="ru-RU" dirty="0" err="1" smtClean="0"/>
              <a:t>Бухтарминская</a:t>
            </a:r>
            <a:r>
              <a:rPr lang="ru-RU" dirty="0" smtClean="0"/>
              <a:t>, </a:t>
            </a:r>
            <a:r>
              <a:rPr lang="ru-RU" dirty="0" err="1" smtClean="0"/>
              <a:t>Усть-Каменогорская</a:t>
            </a:r>
            <a:r>
              <a:rPr lang="ru-RU" dirty="0" smtClean="0"/>
              <a:t> и </a:t>
            </a:r>
            <a:r>
              <a:rPr lang="ru-RU" dirty="0" err="1" smtClean="0"/>
              <a:t>Шульбинская</a:t>
            </a:r>
            <a:r>
              <a:rPr lang="ru-RU" dirty="0" smtClean="0"/>
              <a:t> ГЭС. По планам их должно было быть 13 но от планов отказались так как даже существующие ГЭС приводят к неуклонному понижению уровня воды в реке.</a:t>
            </a:r>
          </a:p>
          <a:p>
            <a:r>
              <a:rPr lang="ru-RU" dirty="0" smtClean="0"/>
              <a:t>Китай занимается отводом вод из Черного Иртыша, что также понижает в нем уровень и приводит к ухудшению экологической ситуации.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45719" cy="61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3891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1\Desktop\Barnaul_River_P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143248"/>
            <a:ext cx="4375153" cy="3280932"/>
          </a:xfrm>
          <a:prstGeom prst="rect">
            <a:avLst/>
          </a:prstGeom>
          <a:noFill/>
        </p:spPr>
      </p:pic>
      <p:pic>
        <p:nvPicPr>
          <p:cNvPr id="8195" name="Picture 3" descr="C:\Users\1\Desktop\100_1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00042"/>
            <a:ext cx="3786182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50099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река Иртыш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Река Иртыш – это могучий водный сибирский поток, несущий свои воды с юга на север. Он впадает в реку </a:t>
            </a:r>
            <a:r>
              <a:rPr lang="ru-RU" sz="2800" dirty="0" smtClean="0">
                <a:hlinkClick r:id="rId2" tooltip="река Обь"/>
              </a:rPr>
              <a:t>Обь</a:t>
            </a:r>
            <a:r>
              <a:rPr lang="ru-RU" sz="2800" dirty="0" smtClean="0"/>
              <a:t> и является её главным притоком. Вместе они образуют водную систему с протяжённостью 5410 км. Это 7-е место среди самых длинных и полноводных рек планеты. 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 Главная примечательность Иртыша-</a:t>
            </a:r>
            <a:br>
              <a:rPr lang="ru-RU" sz="2800" dirty="0" smtClean="0"/>
            </a:br>
            <a:r>
              <a:rPr lang="ru-RU" sz="2800" dirty="0" smtClean="0"/>
              <a:t> Он считается </a:t>
            </a:r>
            <a:r>
              <a:rPr lang="ru-RU" sz="2800" b="1" dirty="0" smtClean="0"/>
              <a:t>самым длинным притоком в мире с длиной 4248 км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\Desktop\irtish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000240"/>
            <a:ext cx="6929486" cy="420124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Иртыш протекает по территории трех стран: КНР (на протяжении 525 км.), Казахстана (1700 км.) и конечно же России (2010 км.). ОН берет свое начало на восточных склонах горного Алтая, что на границе Монголии и Китая. Здесь река носит название Черный Иртыш. Высота истока над уровнем моря составляет 2500 метров. Стремительно спускаясь с такой высоты вниз Иртыш размывает берега. Возможно именно поэтому в переводе с тюркского «Иртыш» значит «</a:t>
            </a:r>
            <a:r>
              <a:rPr lang="ru-RU" dirty="0" err="1" smtClean="0"/>
              <a:t>землерой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Иртыш берёт своё начало в горах Китая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1\Desktop\92981187f4574340abd1884a93eb7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928802"/>
            <a:ext cx="4677586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Иртыш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12071643.101.12883423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6786610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780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857364"/>
            <a:ext cx="6786578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Фото реки со спутника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\Desktop\pauldouglas_1309147683_Areal-pictures-of-missouri-river-flood-2011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607223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Иртыш или Обь?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Длина Иртыша превышает длину самой Оби. Велись даже споры, что же считать главной рекой, а что притоком. Кроме того что Иртыш длиннее, Обь впадает в него сбоку, не изменяя прямолинейного течения Иртыша. Но решил спор, в пользу Оби, тот факт что она полноводнее.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377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 Ханты-Мансийск Река Иртыш </vt:lpstr>
      <vt:lpstr>      река Иртыш </vt:lpstr>
      <vt:lpstr> Главная примечательность Иртыша-  Он считается самым длинным притоком в мире с длиной 4248 км.</vt:lpstr>
      <vt:lpstr>Слайд 4</vt:lpstr>
      <vt:lpstr>Иртыш берёт своё начало в горах Китая </vt:lpstr>
      <vt:lpstr>Иртыш</vt:lpstr>
      <vt:lpstr>Слайд 7</vt:lpstr>
      <vt:lpstr>Фото реки со спутника </vt:lpstr>
      <vt:lpstr>Иртыш или Обь?</vt:lpstr>
      <vt:lpstr>Биологические ресурсы, обитатели:</vt:lpstr>
      <vt:lpstr>Слайд 11</vt:lpstr>
      <vt:lpstr>Замерзание:</vt:lpstr>
      <vt:lpstr>Хозяйственное использование, экологические проблемы: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Ханты-Мансийске            </dc:title>
  <dc:creator>1</dc:creator>
  <cp:lastModifiedBy>1</cp:lastModifiedBy>
  <cp:revision>16</cp:revision>
  <dcterms:created xsi:type="dcterms:W3CDTF">2012-12-07T04:35:33Z</dcterms:created>
  <dcterms:modified xsi:type="dcterms:W3CDTF">2015-03-16T18:48:45Z</dcterms:modified>
</cp:coreProperties>
</file>