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4" r:id="rId5"/>
    <p:sldId id="265" r:id="rId6"/>
    <p:sldId id="259" r:id="rId7"/>
    <p:sldId id="266" r:id="rId8"/>
    <p:sldId id="260" r:id="rId9"/>
    <p:sldId id="261" r:id="rId10"/>
    <p:sldId id="258" r:id="rId11"/>
    <p:sldId id="262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53" autoAdjust="0"/>
    <p:restoredTop sz="94660"/>
  </p:normalViewPr>
  <p:slideViewPr>
    <p:cSldViewPr showGuides="1">
      <p:cViewPr varScale="1">
        <p:scale>
          <a:sx n="65" d="100"/>
          <a:sy n="65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3B6-0943-4046-B6E6-5325CB225022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62C4A-7B16-4640-B0F9-E73B6274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112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3B6-0943-4046-B6E6-5325CB225022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62C4A-7B16-4640-B0F9-E73B6274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936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3B6-0943-4046-B6E6-5325CB225022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62C4A-7B16-4640-B0F9-E73B6274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899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3B6-0943-4046-B6E6-5325CB225022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62C4A-7B16-4640-B0F9-E73B6274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259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3B6-0943-4046-B6E6-5325CB225022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62C4A-7B16-4640-B0F9-E73B6274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266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3B6-0943-4046-B6E6-5325CB225022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62C4A-7B16-4640-B0F9-E73B6274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127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3B6-0943-4046-B6E6-5325CB225022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62C4A-7B16-4640-B0F9-E73B6274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392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3B6-0943-4046-B6E6-5325CB225022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62C4A-7B16-4640-B0F9-E73B6274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004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3B6-0943-4046-B6E6-5325CB225022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62C4A-7B16-4640-B0F9-E73B6274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436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3B6-0943-4046-B6E6-5325CB225022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62C4A-7B16-4640-B0F9-E73B6274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846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CF3B6-0943-4046-B6E6-5325CB225022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62C4A-7B16-4640-B0F9-E73B6274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99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CF3B6-0943-4046-B6E6-5325CB225022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62C4A-7B16-4640-B0F9-E73B6274AF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68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12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g"/><Relationship Id="rId5" Type="http://schemas.openxmlformats.org/officeDocument/2006/relationships/image" Target="../media/image11.jpg"/><Relationship Id="rId10" Type="http://schemas.openxmlformats.org/officeDocument/2006/relationships/image" Target="../media/image16.jpg"/><Relationship Id="rId4" Type="http://schemas.openxmlformats.org/officeDocument/2006/relationships/image" Target="../media/image10.jp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Натали\Pictures\олимпиада\сочи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364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1" y="709245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Презентация 4 «Б» по теме:  </a:t>
            </a:r>
            <a:endParaRPr lang="ru-RU" sz="4800" b="1" i="1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4660394"/>
            <a:ext cx="87129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«Как проходит выбор города </a:t>
            </a:r>
          </a:p>
          <a:p>
            <a:pPr algn="ctr"/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для проведения </a:t>
            </a:r>
          </a:p>
          <a:p>
            <a:pPr algn="ctr"/>
            <a:r>
              <a:rPr lang="ru-RU" sz="4800" b="1" i="1" smtClean="0">
                <a:solidFill>
                  <a:schemeClr val="accent1">
                    <a:lumMod val="75000"/>
                  </a:schemeClr>
                </a:solidFill>
                <a:latin typeface="Cambria" pitchFamily="18" charset="0"/>
              </a:rPr>
              <a:t>Олимпийских игр?»</a:t>
            </a:r>
            <a:endParaRPr lang="ru-RU" sz="4800" b="1" i="1" dirty="0">
              <a:solidFill>
                <a:schemeClr val="accent1">
                  <a:lumMod val="75000"/>
                </a:schemeClr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73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3385" y="0"/>
            <a:ext cx="9547385" cy="6858000"/>
          </a:xfrm>
        </p:spPr>
      </p:pic>
      <p:pic>
        <p:nvPicPr>
          <p:cNvPr id="2050" name="Picture 2" descr="текст при наведени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346" y="1693550"/>
            <a:ext cx="7463307" cy="4983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57749" y="123890"/>
            <a:ext cx="817403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  <a:latin typeface="Cambria" pitchFamily="18" charset="0"/>
              </a:rPr>
              <a:t>Города, принявшие </a:t>
            </a:r>
          </a:p>
          <a:p>
            <a:r>
              <a:rPr lang="ru-RU" sz="4800" b="1" i="1" dirty="0" smtClean="0">
                <a:solidFill>
                  <a:srgbClr val="7030A0"/>
                </a:solidFill>
                <a:latin typeface="Cambria" pitchFamily="18" charset="0"/>
              </a:rPr>
              <a:t>Зимние Олимпийские игры</a:t>
            </a:r>
            <a:endParaRPr lang="ru-RU" sz="4800" b="1" i="1" dirty="0">
              <a:solidFill>
                <a:srgbClr val="7030A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676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1666" y="0"/>
            <a:ext cx="9547385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1543" y="0"/>
            <a:ext cx="9540552" cy="71625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7834" y="4950450"/>
            <a:ext cx="3677394" cy="22064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560" y="4947086"/>
            <a:ext cx="2952750" cy="2209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310" y="4891652"/>
            <a:ext cx="3031929" cy="2265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56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3385" y="0"/>
            <a:ext cx="9547385" cy="6858000"/>
          </a:xfrm>
        </p:spPr>
      </p:pic>
      <p:sp>
        <p:nvSpPr>
          <p:cNvPr id="2" name="TextBox 1"/>
          <p:cNvSpPr txBox="1"/>
          <p:nvPr/>
        </p:nvSpPr>
        <p:spPr>
          <a:xfrm>
            <a:off x="3563888" y="518210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Источники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382713"/>
            <a:ext cx="6629400" cy="409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33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57084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693" y="-7092"/>
            <a:ext cx="9547385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717032"/>
            <a:ext cx="3497850" cy="27982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04" y="3822386"/>
            <a:ext cx="3592385" cy="26929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23877"/>
            <a:ext cx="3556500" cy="26673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55" y="227260"/>
            <a:ext cx="3242391" cy="2701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05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4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33"/>
            <a:ext cx="9144000" cy="69040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183317"/>
            <a:ext cx="3024335" cy="449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07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1666" y="0"/>
            <a:ext cx="9547385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2" y="-54767"/>
            <a:ext cx="3312368" cy="24842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148" y="-54767"/>
            <a:ext cx="3137703" cy="24319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572" y="2355965"/>
            <a:ext cx="3197160" cy="21101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778" y="2377171"/>
            <a:ext cx="3431389" cy="20859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779" y="4480829"/>
            <a:ext cx="3140161" cy="23863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4480829"/>
            <a:ext cx="3089323" cy="24303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3" y="2377171"/>
            <a:ext cx="3002024" cy="210365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940" y="4463169"/>
            <a:ext cx="3264024" cy="244801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552" y="0"/>
            <a:ext cx="3110180" cy="233263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313" y="1708263"/>
            <a:ext cx="2712216" cy="402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74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693" y="-34772"/>
            <a:ext cx="9547385" cy="6858000"/>
          </a:xfrm>
        </p:spPr>
      </p:pic>
      <p:sp>
        <p:nvSpPr>
          <p:cNvPr id="2" name="TextBox 1"/>
          <p:cNvSpPr txBox="1"/>
          <p:nvPr/>
        </p:nvSpPr>
        <p:spPr>
          <a:xfrm>
            <a:off x="206651" y="756"/>
            <a:ext cx="79134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  <a:latin typeface="Cambria" pitchFamily="18" charset="0"/>
              </a:rPr>
              <a:t>Как  выбирается </a:t>
            </a:r>
          </a:p>
          <a:p>
            <a:r>
              <a:rPr lang="ru-RU" sz="4800" b="1" i="1" dirty="0" smtClean="0">
                <a:solidFill>
                  <a:srgbClr val="002060"/>
                </a:solidFill>
                <a:latin typeface="Cambria" pitchFamily="18" charset="0"/>
              </a:rPr>
              <a:t>столица Олимпийских игр ?</a:t>
            </a:r>
            <a:endParaRPr lang="ru-RU" sz="4800" b="1" i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72816"/>
            <a:ext cx="4367283" cy="26931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994841"/>
            <a:ext cx="4211960" cy="28631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1412" y="4941168"/>
            <a:ext cx="39105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002060"/>
                </a:solidFill>
                <a:latin typeface="Cambria" pitchFamily="18" charset="0"/>
              </a:rPr>
              <a:t>10 лет</a:t>
            </a:r>
            <a:endParaRPr lang="ru-RU" sz="7200" b="1" i="1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04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1666" y="0"/>
            <a:ext cx="9547385" cy="6858000"/>
          </a:xfrm>
        </p:spPr>
      </p:pic>
      <p:sp>
        <p:nvSpPr>
          <p:cNvPr id="2" name="TextBox 1"/>
          <p:cNvSpPr txBox="1"/>
          <p:nvPr/>
        </p:nvSpPr>
        <p:spPr>
          <a:xfrm>
            <a:off x="2771800" y="636942"/>
            <a:ext cx="33457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  <a:latin typeface="Cambria" pitchFamily="18" charset="0"/>
              </a:rPr>
              <a:t>КРИТЕРИИ</a:t>
            </a:r>
            <a:endParaRPr lang="ru-RU" sz="4800" b="1" i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204864"/>
            <a:ext cx="8457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Cambria" pitchFamily="18" charset="0"/>
              </a:rPr>
              <a:t>Популярность города в своей стране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94045" y="2970421"/>
            <a:ext cx="6650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Cambria" pitchFamily="18" charset="0"/>
              </a:rPr>
              <a:t>Соответствующий климат.</a:t>
            </a:r>
            <a:endParaRPr lang="ru-RU" sz="3600" b="1" i="1" dirty="0"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6393" y="3861048"/>
            <a:ext cx="66656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Cambria" pitchFamily="18" charset="0"/>
              </a:rPr>
              <a:t>Развитая инфраструктура, </a:t>
            </a:r>
          </a:p>
          <a:p>
            <a:r>
              <a:rPr lang="ru-RU" sz="3600" b="1" i="1" dirty="0" smtClean="0">
                <a:latin typeface="Cambria" pitchFamily="18" charset="0"/>
              </a:rPr>
              <a:t>большая территория.</a:t>
            </a:r>
            <a:endParaRPr lang="ru-RU" sz="3600" b="1" i="1" dirty="0"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6393" y="5517232"/>
            <a:ext cx="5894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Cambria" pitchFamily="18" charset="0"/>
              </a:rPr>
              <a:t> Поддержка государства.</a:t>
            </a:r>
            <a:endParaRPr lang="ru-RU" sz="3600" b="1" i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58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3385" y="0"/>
            <a:ext cx="9547385" cy="6858000"/>
          </a:xfrm>
        </p:spPr>
      </p:pic>
      <p:sp>
        <p:nvSpPr>
          <p:cNvPr id="5" name="TextBox 4"/>
          <p:cNvSpPr txBox="1"/>
          <p:nvPr/>
        </p:nvSpPr>
        <p:spPr>
          <a:xfrm>
            <a:off x="6012160" y="2492896"/>
            <a:ext cx="29028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002060"/>
                </a:solidFill>
                <a:latin typeface="Cambria" pitchFamily="18" charset="0"/>
              </a:rPr>
              <a:t>7 лет</a:t>
            </a:r>
            <a:endParaRPr lang="ru-RU" sz="7200" b="1" i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54812"/>
            <a:ext cx="3982972" cy="23897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8" y="332656"/>
            <a:ext cx="4057036" cy="23762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8" y="3898684"/>
            <a:ext cx="3763853" cy="25358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546" y="3730927"/>
            <a:ext cx="2871407" cy="2871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20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1666" y="0"/>
            <a:ext cx="9547385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800" y="3758862"/>
            <a:ext cx="5238750" cy="30956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9243" y="3743856"/>
            <a:ext cx="4701700" cy="30956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193" y="180975"/>
            <a:ext cx="4330700" cy="324802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800" y="180975"/>
            <a:ext cx="4876800" cy="3248025"/>
          </a:xfrm>
          <a:prstGeom prst="rect">
            <a:avLst/>
          </a:prstGeom>
        </p:spPr>
      </p:pic>
      <p:pic>
        <p:nvPicPr>
          <p:cNvPr id="5122" name="Picture 2" descr="C:\Users\Натали\Pictures\олимпиада\стройка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593" y="2173211"/>
            <a:ext cx="4171950" cy="277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47664" y="2701662"/>
            <a:ext cx="708231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Cambria" pitchFamily="18" charset="0"/>
              </a:rPr>
              <a:t>     </a:t>
            </a:r>
            <a:r>
              <a:rPr lang="ru-RU" sz="11000" dirty="0" smtClean="0">
                <a:solidFill>
                  <a:srgbClr val="FFFF00"/>
                </a:solidFill>
                <a:latin typeface="Cambria" pitchFamily="18" charset="0"/>
              </a:rPr>
              <a:t>7 ЛЕТ</a:t>
            </a:r>
            <a:endParaRPr lang="ru-RU" sz="11000" dirty="0">
              <a:solidFill>
                <a:srgbClr val="FFFF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59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58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</dc:creator>
  <cp:lastModifiedBy>user</cp:lastModifiedBy>
  <cp:revision>28</cp:revision>
  <dcterms:created xsi:type="dcterms:W3CDTF">2014-03-31T16:46:44Z</dcterms:created>
  <dcterms:modified xsi:type="dcterms:W3CDTF">2014-04-28T07:15:06Z</dcterms:modified>
</cp:coreProperties>
</file>