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65" r:id="rId2"/>
    <p:sldId id="258" r:id="rId3"/>
    <p:sldId id="276" r:id="rId4"/>
    <p:sldId id="283" r:id="rId5"/>
    <p:sldId id="282" r:id="rId6"/>
    <p:sldId id="281" r:id="rId7"/>
    <p:sldId id="280" r:id="rId8"/>
    <p:sldId id="279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5221-4B18-4934-893C-669938EBB981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26A8E-31ED-4437-94F9-21ED32668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4475167/page554.html" TargetMode="External"/><Relationship Id="rId3" Type="http://schemas.openxmlformats.org/officeDocument/2006/relationships/hyperlink" Target="http://www.magicnet.ee/ru/forum/obshchie-forumy/zhenskii" TargetMode="External"/><Relationship Id="rId7" Type="http://schemas.openxmlformats.org/officeDocument/2006/relationships/hyperlink" Target="http://moinadina.livejournal.com/44128.html" TargetMode="External"/><Relationship Id="rId2" Type="http://schemas.openxmlformats.org/officeDocument/2006/relationships/hyperlink" Target="http://www.liveinternet.ru/users/4061666/page133.s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ezvremenye.ru/viewtopic.php?id=689-" TargetMode="External"/><Relationship Id="rId11" Type="http://schemas.openxmlformats.org/officeDocument/2006/relationships/hyperlink" Target="http://www.artpreview.ru/Works?ipp=40&amp;author=764&amp;page=1-" TargetMode="External"/><Relationship Id="rId5" Type="http://schemas.openxmlformats.org/officeDocument/2006/relationships/hyperlink" Target="http://www.forum.evolutionij-mir-asmara.com/viewtopic.php?t=804&amp;p=9684-" TargetMode="External"/><Relationship Id="rId10" Type="http://schemas.openxmlformats.org/officeDocument/2006/relationships/hyperlink" Target="http://online.anidub.com/anime_movie/page,1,5,7704-tuda-gde-mercayut-svetlyachki-hotarubi-no-mori-e-movie20111080p.html" TargetMode="External"/><Relationship Id="rId4" Type="http://schemas.openxmlformats.org/officeDocument/2006/relationships/hyperlink" Target="http://skachatkartinki.ru/skachat.php?id=21775&amp;num=4-" TargetMode="External"/><Relationship Id="rId9" Type="http://schemas.openxmlformats.org/officeDocument/2006/relationships/hyperlink" Target="http://www.liveinternet.ru/users/4788799/rubric/292065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 Black" pitchFamily="34" charset="0"/>
              </a:rPr>
              <a:t>Принятие христианства на Руси</a:t>
            </a:r>
            <a:endParaRPr lang="ru-RU" sz="6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14908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Работу выполнила учитель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начальных классов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МБОУ СОШ №30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г.Волжского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Волгоградской обл.</a:t>
            </a:r>
          </a:p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Тромбач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Л.Г.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b6eb79d8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42088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Пасха (Воскресение Христово)</a:t>
            </a:r>
            <a:endParaRPr lang="ru-RU" sz="4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Источники</a:t>
            </a:r>
          </a:p>
          <a:p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283300"/>
            <a:ext cx="87847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http://www.liveinternet.ru/users/4061666/page133.shtml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капища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http://www.magicnet.ee/ru/forum/obshchie-forumy/zhenskii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богиня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Макошь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http://skachatkartinki.ru/skachat.php?id=21775&amp;num=4-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Праздники славян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http://www.forum.evolutionij-mir-asmara.com/viewtopic.php?t=804&amp;p=9684-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Перун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http://bezvremenye.ru/viewtopic.php?id=689-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Леший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http://moinadina.livejournal.com/44128.html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домовой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http://www.liveinternet.ru/users/4475167/page554.html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дворовой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http://www.liveinternet.ru/users/4788799/rubric/2920651/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водяной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http://online.anidub.com/anime_movie/page,1,5,7704-tuda-gde-mercayut-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svetlyachki-hotarubi-no-mori-e-movie20111080p.html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Купала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http://www.artpreview.ru/Works?ipp=40&amp;author=764&amp;page=1-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крещение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Наши предки были язычниками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Перун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3432870" cy="3789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1916832"/>
            <a:ext cx="51480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Язычники – верили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в существование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многих  богов,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которые  олицетворяли </a:t>
            </a:r>
          </a:p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силы природы.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ладими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332656"/>
            <a:ext cx="55801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 Black" pitchFamily="34" charset="0"/>
              </a:rPr>
              <a:t>Князь Владимир</a:t>
            </a:r>
          </a:p>
          <a:p>
            <a:pPr algn="ctr"/>
            <a:r>
              <a:rPr lang="ru-RU" sz="4400" b="1" dirty="0" smtClean="0">
                <a:latin typeface="Arial Black" pitchFamily="34" charset="0"/>
              </a:rPr>
              <a:t>Красно Солнышко</a:t>
            </a:r>
            <a:endParaRPr lang="ru-RU" sz="44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3140968"/>
            <a:ext cx="4355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Началом крещения Руси считается 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988 г.( Х век)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щение рус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8814"/>
            <a:ext cx="9144000" cy="5789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Крещение в Днепре 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Значение принятия христианства на Руси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Появилась грамотность</a:t>
            </a:r>
            <a:endParaRPr lang="ru-RU" sz="3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768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Возникла азбука, письменность</a:t>
            </a:r>
            <a:endParaRPr lang="ru-RU" sz="3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92494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 Появились первые школы</a:t>
            </a:r>
          </a:p>
          <a:p>
            <a:pPr>
              <a:buFont typeface="Wingdings" pitchFamily="2" charset="2"/>
              <a:buChar char="Ø"/>
            </a:pP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4502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Развивалось строительство</a:t>
            </a:r>
            <a:endParaRPr lang="ru-RU" sz="3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36510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Возводились храмы</a:t>
            </a:r>
            <a:endParaRPr lang="ru-RU" sz="3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30120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Появились монастыри</a:t>
            </a:r>
            <a:endParaRPr lang="ru-RU" sz="3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збу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820472" cy="5517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Первая азбука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4" y="0"/>
            <a:ext cx="91292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настырь татев 9 в на месте капищ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7"/>
            <a:ext cx="9144000" cy="5877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Black" pitchFamily="34" charset="0"/>
              </a:rPr>
              <a:t>Монастырь на месте капища (9в)</a:t>
            </a:r>
            <a:endParaRPr lang="ru-RU" sz="3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946cf_766e4c74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29"/>
            <a:ext cx="9144000" cy="6869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4766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latin typeface="Arial Black" pitchFamily="34" charset="0"/>
              </a:rPr>
              <a:t>Рождество Христово</a:t>
            </a:r>
            <a:endParaRPr lang="ru-RU" sz="48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160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88</dc:creator>
  <cp:lastModifiedBy>88</cp:lastModifiedBy>
  <cp:revision>110</cp:revision>
  <dcterms:created xsi:type="dcterms:W3CDTF">2015-02-15T07:46:59Z</dcterms:created>
  <dcterms:modified xsi:type="dcterms:W3CDTF">2015-03-16T19:14:52Z</dcterms:modified>
</cp:coreProperties>
</file>