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98" r:id="rId4"/>
    <p:sldId id="299" r:id="rId5"/>
    <p:sldId id="301" r:id="rId6"/>
    <p:sldId id="302" r:id="rId7"/>
    <p:sldId id="319" r:id="rId8"/>
    <p:sldId id="304" r:id="rId9"/>
    <p:sldId id="305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28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  <a:srgbClr val="FFCCFF"/>
    <a:srgbClr val="6699FF"/>
    <a:srgbClr val="000000"/>
    <a:srgbClr val="FF0000"/>
    <a:srgbClr val="FF99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9" autoAdjust="0"/>
    <p:restoredTop sz="94660"/>
  </p:normalViewPr>
  <p:slideViewPr>
    <p:cSldViewPr>
      <p:cViewPr>
        <p:scale>
          <a:sx n="64" d="100"/>
          <a:sy n="64" d="100"/>
        </p:scale>
        <p:origin x="-147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DFB33-27D7-4F75-A08D-A447D5DF3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28F99-77E7-457A-A2D8-2BC020F82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F6B58-BF0B-4213-B27F-71701967D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FE393-9392-4DCC-A506-6B1FE3ED7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C7DB4-C913-4320-95CD-2EFCFD96C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1CA15-C393-4313-80A3-09FDE76F9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AD9DE-8BEC-45F9-A15D-F5AA47FA4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22422-C111-4FCD-8FB1-6341B8E20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3F0BC-8524-4AF9-8EBD-3A5060102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E3307-5151-47AD-9AC5-A4A30A027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CC0B5-5AAC-49B5-AB23-8D68BFFC9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48F87-72D5-4C41-B409-30C4F8171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&#1051;&#1072;&#1088;&#1080;&#1089;&#1072;\Desktop\&#1048;&#1079;%20&#1090;&#1077;&#1083;&#1077;&#1087;&#1077;&#1088;&#1077;&#1076;&#1072;&#1095;%20-%20&#1050;&#1042;&#1053;%20&#1053;&#1072;&#1095;&#1072;&#1083;&#1086;%20&#1087;&#1077;&#1088;&#1077;&#1076;&#1072;&#1095;&#1080;%20-%20www.Ruminus.ru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16.jpeg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upload.wikimedia.org/wikipedia/commons/d/d8/Alauda_arvensis_2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Рисунок 7"/>
          <p:cNvSpPr>
            <a:spLocks noGrp="1" noTextEdit="1"/>
          </p:cNvSpPr>
          <p:nvPr>
            <p:ph type="pic" idx="1"/>
          </p:nvPr>
        </p:nvSpPr>
        <p:spPr/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714500" y="428625"/>
            <a:ext cx="64008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Condensed" pitchFamily="2" charset="0"/>
                <a:cs typeface="Times New Roman" pitchFamily="18" charset="0"/>
              </a:rPr>
              <a:t>2 </a:t>
            </a:r>
            <a:r>
              <a:rPr lang="ru-RU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Condensed" pitchFamily="2" charset="0"/>
                <a:cs typeface="Times New Roman" pitchFamily="18" charset="0"/>
              </a:rPr>
              <a:t>класс</a:t>
            </a:r>
          </a:p>
        </p:txBody>
      </p:sp>
      <p:pic>
        <p:nvPicPr>
          <p:cNvPr id="205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Текст 8"/>
          <p:cNvSpPr>
            <a:spLocks noGrp="1"/>
          </p:cNvSpPr>
          <p:nvPr>
            <p:ph type="body" sz="half" idx="2"/>
          </p:nvPr>
        </p:nvSpPr>
        <p:spPr>
          <a:xfrm>
            <a:off x="1928813" y="5786438"/>
            <a:ext cx="5486400" cy="804862"/>
          </a:xfrm>
        </p:spPr>
        <p:txBody>
          <a:bodyPr/>
          <a:lstStyle/>
          <a:p>
            <a:pPr algn="ctr"/>
            <a:endParaRPr lang="ru-RU" b="1" smtClean="0">
              <a:latin typeface="a_AvanteBs" pitchFamily="34" charset="-52"/>
            </a:endParaRPr>
          </a:p>
          <a:p>
            <a:endParaRPr lang="ru-RU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2143125" y="285750"/>
            <a:ext cx="48577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Condensed" pitchFamily="2" charset="0"/>
                <a:cs typeface="Times New Roman" pitchFamily="18" charset="0"/>
              </a:rPr>
              <a:t>Окружающий мир</a:t>
            </a:r>
          </a:p>
        </p:txBody>
      </p:sp>
      <p:sp>
        <p:nvSpPr>
          <p:cNvPr id="16" name="Текст 8"/>
          <p:cNvSpPr txBox="1">
            <a:spLocks/>
          </p:cNvSpPr>
          <p:nvPr/>
        </p:nvSpPr>
        <p:spPr bwMode="auto">
          <a:xfrm>
            <a:off x="642938" y="1214438"/>
            <a:ext cx="7858125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ru-RU" sz="12000" kern="0" dirty="0">
              <a:latin typeface="+mn-lt"/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3203575" y="1341438"/>
            <a:ext cx="26892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2500298" y="3900831"/>
            <a:ext cx="4214842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kern="0" dirty="0">
                <a:ln w="1905"/>
                <a:solidFill>
                  <a:schemeClr val="accent1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КВН</a:t>
            </a:r>
          </a:p>
          <a:p>
            <a:pPr algn="ctr">
              <a:defRPr/>
            </a:pPr>
            <a:r>
              <a:rPr lang="ru-RU" sz="4400" b="1" kern="0" dirty="0">
                <a:ln w="1905"/>
                <a:solidFill>
                  <a:schemeClr val="accent1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 класс</a:t>
            </a:r>
            <a:endParaRPr lang="ru-RU" sz="4400" b="1" kern="0" dirty="0">
              <a:ln w="1905"/>
              <a:solidFill>
                <a:schemeClr val="accent1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12" name="Из телепередач - КВН Начало передачи - www.Ruminus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8188" y="6000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31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76400"/>
            <a:ext cx="8540750" cy="4422775"/>
          </a:xfrm>
        </p:spPr>
        <p:txBody>
          <a:bodyPr/>
          <a:lstStyle/>
          <a:p>
            <a:pPr lvl="3" eaLnBrk="1" hangingPunct="1">
              <a:buFontTx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692275" y="0"/>
            <a:ext cx="6337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A50021"/>
                </a:solidFill>
              </a:rPr>
              <a:t> </a:t>
            </a:r>
          </a:p>
        </p:txBody>
      </p:sp>
      <p:pic>
        <p:nvPicPr>
          <p:cNvPr id="5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ворона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5011738"/>
            <a:ext cx="1293813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ворона2">
            <a:hlinkClick r:id="" action="ppaction://noaction">
              <a:snd r:embed="rId4" name="088a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908050"/>
            <a:ext cx="4097337" cy="3476625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9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75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76400"/>
            <a:ext cx="8143875" cy="4110038"/>
          </a:xfrm>
        </p:spPr>
        <p:txBody>
          <a:bodyPr/>
          <a:lstStyle/>
          <a:p>
            <a:pPr lvl="3" eaLnBrk="1" hangingPunct="1">
              <a:buFontTx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692275" y="0"/>
            <a:ext cx="6337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A50021"/>
                </a:solidFill>
              </a:rPr>
              <a:t> </a:t>
            </a:r>
          </a:p>
        </p:txBody>
      </p:sp>
      <p:pic>
        <p:nvPicPr>
          <p:cNvPr id="7" name="Picture 4" descr="дятел"/>
          <p:cNvPicPr>
            <a:picLocks noChangeAspect="1" noChangeArrowheads="1"/>
          </p:cNvPicPr>
          <p:nvPr/>
        </p:nvPicPr>
        <p:blipFill>
          <a:blip r:embed="rId3" cstate="print"/>
          <a:srcRect l="7150" t="10600" r="15717"/>
          <a:stretch>
            <a:fillRect/>
          </a:stretch>
        </p:blipFill>
        <p:spPr bwMode="auto">
          <a:xfrm>
            <a:off x="1835150" y="1052513"/>
            <a:ext cx="5651500" cy="3508375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8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дятел1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5013325"/>
            <a:ext cx="1512888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8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75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76400"/>
            <a:ext cx="8143875" cy="4110038"/>
          </a:xfrm>
        </p:spPr>
        <p:txBody>
          <a:bodyPr/>
          <a:lstStyle/>
          <a:p>
            <a:pPr lvl="3" eaLnBrk="1" hangingPunct="1">
              <a:buFontTx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692275" y="0"/>
            <a:ext cx="6337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A50021"/>
                </a:solidFill>
              </a:rPr>
              <a:t> </a:t>
            </a:r>
          </a:p>
        </p:txBody>
      </p:sp>
      <p:pic>
        <p:nvPicPr>
          <p:cNvPr id="9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иница2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4797425"/>
            <a:ext cx="14398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син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836613"/>
            <a:ext cx="4071937" cy="2505075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3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75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76400"/>
            <a:ext cx="8143875" cy="4110038"/>
          </a:xfrm>
        </p:spPr>
        <p:txBody>
          <a:bodyPr/>
          <a:lstStyle/>
          <a:p>
            <a:pPr lvl="3" eaLnBrk="1" hangingPunct="1">
              <a:buFontTx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692275" y="0"/>
            <a:ext cx="6337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A50021"/>
                </a:solidFill>
              </a:rPr>
              <a:t> </a:t>
            </a:r>
          </a:p>
        </p:txBody>
      </p:sp>
      <p:pic>
        <p:nvPicPr>
          <p:cNvPr id="6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кукушка1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2781300"/>
            <a:ext cx="14414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кукушка1"/>
          <p:cNvPicPr>
            <a:picLocks noChangeAspect="1" noChangeArrowheads="1"/>
          </p:cNvPicPr>
          <p:nvPr/>
        </p:nvPicPr>
        <p:blipFill>
          <a:blip r:embed="rId4" cstate="print">
            <a:lum bright="12000" contrast="12000"/>
          </a:blip>
          <a:srcRect l="9763" t="3647" r="5096" b="3647"/>
          <a:stretch>
            <a:fillRect/>
          </a:stretch>
        </p:blipFill>
        <p:spPr bwMode="auto">
          <a:xfrm>
            <a:off x="1763713" y="836613"/>
            <a:ext cx="3763962" cy="4824412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0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675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76400"/>
            <a:ext cx="8143875" cy="4110038"/>
          </a:xfrm>
        </p:spPr>
        <p:txBody>
          <a:bodyPr/>
          <a:lstStyle/>
          <a:p>
            <a:pPr lvl="3" eaLnBrk="1" hangingPunct="1">
              <a:buFontTx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692275" y="0"/>
            <a:ext cx="6337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A50021"/>
                </a:solidFill>
              </a:rPr>
              <a:t> </a:t>
            </a:r>
          </a:p>
        </p:txBody>
      </p:sp>
      <p:pic>
        <p:nvPicPr>
          <p:cNvPr id="7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ласточка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2924175"/>
            <a:ext cx="1655763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ласточка городска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4963" y="1963738"/>
            <a:ext cx="3614737" cy="3121025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26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75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76400"/>
            <a:ext cx="8143875" cy="4110038"/>
          </a:xfrm>
        </p:spPr>
        <p:txBody>
          <a:bodyPr/>
          <a:lstStyle/>
          <a:p>
            <a:pPr lvl="3" eaLnBrk="1" hangingPunct="1">
              <a:buFontTx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692275" y="0"/>
            <a:ext cx="6337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A50021"/>
                </a:solidFill>
              </a:rPr>
              <a:t> </a:t>
            </a:r>
          </a:p>
        </p:txBody>
      </p:sp>
      <p:pic>
        <p:nvPicPr>
          <p:cNvPr id="8" name="Picture 10" descr="Файл:Alauda arvensis 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18000" contrast="12000"/>
          </a:blip>
          <a:srcRect/>
          <a:stretch>
            <a:fillRect/>
          </a:stretch>
        </p:blipFill>
        <p:spPr bwMode="auto">
          <a:xfrm>
            <a:off x="2627313" y="1357313"/>
            <a:ext cx="4598987" cy="3678237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76400"/>
            <a:ext cx="8143875" cy="4110038"/>
          </a:xfrm>
        </p:spPr>
        <p:txBody>
          <a:bodyPr/>
          <a:lstStyle/>
          <a:p>
            <a:pPr lvl="3" eaLnBrk="1" hangingPunct="1">
              <a:buFontTx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692275" y="0"/>
            <a:ext cx="6337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A50021"/>
                </a:solidFill>
              </a:rPr>
              <a:t> </a:t>
            </a:r>
          </a:p>
        </p:txBody>
      </p:sp>
      <p:pic>
        <p:nvPicPr>
          <p:cNvPr id="9" name="Picture 4" descr="сорока1"/>
          <p:cNvPicPr>
            <a:picLocks noChangeAspect="1" noChangeArrowheads="1"/>
          </p:cNvPicPr>
          <p:nvPr/>
        </p:nvPicPr>
        <p:blipFill>
          <a:blip r:embed="rId2" cstate="print">
            <a:lum bright="18000" contrast="12000"/>
          </a:blip>
          <a:srcRect/>
          <a:stretch>
            <a:fillRect/>
          </a:stretch>
        </p:blipFill>
        <p:spPr bwMode="auto">
          <a:xfrm>
            <a:off x="2555875" y="1341438"/>
            <a:ext cx="4514850" cy="3868737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1357313" y="1500188"/>
            <a:ext cx="69532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4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вырубайте  все </a:t>
            </a:r>
          </a:p>
          <a:p>
            <a:pPr algn="ctr"/>
            <a:r>
              <a:rPr lang="ru-RU" sz="4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старые  деревья в лесу!</a:t>
            </a:r>
          </a:p>
        </p:txBody>
      </p:sp>
      <p:pic>
        <p:nvPicPr>
          <p:cNvPr id="1843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25013">
            <a:off x="2239963" y="1684338"/>
            <a:ext cx="109696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93541">
            <a:off x="5957888" y="1739900"/>
            <a:ext cx="125253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5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5" y="4500563"/>
            <a:ext cx="12858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029812">
            <a:off x="2155825" y="4356100"/>
            <a:ext cx="10414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5" y="1571625"/>
            <a:ext cx="9286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7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105">
            <a:off x="6389688" y="4357688"/>
            <a:ext cx="1049337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1547813" y="2852738"/>
            <a:ext cx="6264275" cy="1446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ntino script" pitchFamily="2" charset="0"/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0" y="214313"/>
            <a:ext cx="82867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КОНКУРС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</a:t>
            </a:r>
            <a:r>
              <a:rPr lang="ru-RU" sz="5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ПРИВЕТСТВИЕ</a:t>
            </a:r>
          </a:p>
        </p:txBody>
      </p:sp>
      <p:pic>
        <p:nvPicPr>
          <p:cNvPr id="3076" name="Picture 4" descr="C:\Users\Лариса\Desktop\ИЗО 2 класс\пингвин\pingvin-sm-multyashnye-kartinki-s-pingvinam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8538" y="2708275"/>
            <a:ext cx="178435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Users\Лариса\Desktop\ИЗО 2 класс\пингвин\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2708275"/>
            <a:ext cx="2070100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16238" y="5157788"/>
            <a:ext cx="38163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1 а                     1 б</a:t>
            </a:r>
          </a:p>
        </p:txBody>
      </p:sp>
    </p:spTree>
  </p:cSld>
  <p:clrMapOvr>
    <a:masterClrMapping/>
  </p:clrMapOvr>
  <p:transition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0" y="214313"/>
            <a:ext cx="82867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КОНКУРС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РАЗМИНКА</a:t>
            </a:r>
          </a:p>
        </p:txBody>
      </p:sp>
      <p:pic>
        <p:nvPicPr>
          <p:cNvPr id="3076" name="Picture 4" descr="C:\Users\Лариса\Desktop\ИЗО 2 класс\пингвин\pingvin-sm-multyashnye-kartinki-s-pingvinam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2636838"/>
            <a:ext cx="1944688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Users\Лариса\Desktop\ИЗО 2 класс\пингвин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8538" y="2636838"/>
            <a:ext cx="2084387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0" y="214313"/>
            <a:ext cx="82867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КОНКУРС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</a:t>
            </a:r>
            <a:r>
              <a:rPr lang="ru-RU" sz="7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Почтовый ящик</a:t>
            </a:r>
          </a:p>
        </p:txBody>
      </p:sp>
      <p:pic>
        <p:nvPicPr>
          <p:cNvPr id="6" name="Picture 4" descr="син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284538"/>
            <a:ext cx="3427413" cy="1870075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5126" name="Picture 6" descr="C:\Users\Лариса\Desktop\vitq-uhtg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3284538"/>
            <a:ext cx="32908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0" y="214313"/>
            <a:ext cx="8001000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КОНКУРС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</a:t>
            </a:r>
            <a:r>
              <a:rPr lang="ru-RU" sz="7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Пантомима</a:t>
            </a:r>
          </a:p>
        </p:txBody>
      </p:sp>
      <p:pic>
        <p:nvPicPr>
          <p:cNvPr id="7172" name="Picture 4" descr="C:\Users\Лариса\Desktop\1355920321_lol54.ru_animals_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3960440" cy="3351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3" name="Picture 5" descr="C:\Users\Лариса\Desktop\motherhood_animal_kingdom_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708920"/>
            <a:ext cx="4180065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0" y="214313"/>
            <a:ext cx="9144000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КОНКУРС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</a:t>
            </a:r>
            <a:r>
              <a:rPr lang="ru-RU" sz="6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Пословицы и поговорки</a:t>
            </a:r>
          </a:p>
        </p:txBody>
      </p:sp>
      <p:pic>
        <p:nvPicPr>
          <p:cNvPr id="3076" name="Picture 4" descr="C:\Users\Лариса\Desktop\ИЗО 2 класс\пингвин\pingvin-sm-multyashnye-kartinki-s-pingvinam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2781300"/>
            <a:ext cx="2070100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Users\Лариса\Desktop\ИЗО 2 класс\пингвин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781300"/>
            <a:ext cx="2373313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0" y="214313"/>
            <a:ext cx="8964613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КОНКУРС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</a:t>
            </a:r>
            <a:r>
              <a:rPr lang="ru-RU" sz="6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Конкурс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6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 </a:t>
            </a:r>
            <a:r>
              <a:rPr lang="ru-RU" sz="6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Загадочные </a:t>
            </a:r>
            <a:r>
              <a:rPr lang="ru-RU" sz="6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животные»</a:t>
            </a:r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WordArt 4"/>
          <p:cNvSpPr>
            <a:spLocks noChangeArrowheads="1" noChangeShapeType="1" noTextEdit="1"/>
          </p:cNvSpPr>
          <p:nvPr/>
        </p:nvSpPr>
        <p:spPr bwMode="auto">
          <a:xfrm>
            <a:off x="2500298" y="2786058"/>
            <a:ext cx="4286280" cy="9302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44"/>
              </a:avLst>
            </a:prstTxWarp>
          </a:bodyPr>
          <a:lstStyle/>
          <a:p>
            <a:pPr algn="ctr">
              <a:defRPr/>
            </a:pPr>
            <a:r>
              <a:rPr lang="ru-RU" sz="3200" b="1" kern="10" dirty="0">
                <a:ln w="12700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66FF"/>
                    </a:gs>
                    <a:gs pos="50000">
                      <a:srgbClr val="0033CC">
                        <a:alpha val="50000"/>
                      </a:srgbClr>
                    </a:gs>
                    <a:gs pos="100000">
                      <a:srgbClr val="CC66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Кто поёт?</a:t>
            </a:r>
          </a:p>
        </p:txBody>
      </p:sp>
      <p:pic>
        <p:nvPicPr>
          <p:cNvPr id="9221" name="Picture 62" descr="a2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858838"/>
            <a:ext cx="3671887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2" descr="a2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779838" y="4084638"/>
            <a:ext cx="360045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6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воробей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5589588"/>
            <a:ext cx="1116013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250825" y="765175"/>
            <a:ext cx="3960813" cy="461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10244" name="Line 12"/>
          <p:cNvSpPr>
            <a:spLocks noChangeShapeType="1"/>
          </p:cNvSpPr>
          <p:nvPr/>
        </p:nvSpPr>
        <p:spPr bwMode="auto">
          <a:xfrm flipH="1">
            <a:off x="7380288" y="5300663"/>
            <a:ext cx="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" name="Picture 6" descr="воробей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0" y="1714500"/>
            <a:ext cx="4181475" cy="3009900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37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856" fill="hold"/>
                                        <p:tgtEl>
                                          <p:spTgt spid="737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6"/>
                  </p:tgtEl>
                </p:cond>
              </p:nextCondLst>
            </p:seq>
            <p:audio>
              <p:cMediaNode vol="10000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736"/>
                </p:tgtEl>
              </p:cMediaNode>
            </p:audio>
          </p:childTnLst>
        </p:cTn>
      </p:par>
    </p:tnLst>
    <p:bldLst>
      <p:bldP spid="73737" grpId="0"/>
    </p:bldLst>
  </p:timing>
</p:sld>
</file>

<file path=ppt/theme/theme1.xml><?xml version="1.0" encoding="utf-8"?>
<a:theme xmlns:a="http://schemas.openxmlformats.org/drawingml/2006/main" name="СВОЯ ИГРА">
  <a:themeElements>
    <a:clrScheme name="СВОЯ ИГР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ВОЯ ИГР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ВОЯ ИГР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ВОЯ ИГР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ВОЯ ИГР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ВОЯ ИГР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ВОЯ ИГР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ВОЯ ИГР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ВОЯ ИГР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ВОЯ ИГР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ВОЯ ИГР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ВОЯ ИГР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ВОЯ ИГР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ВОЯ ИГР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ВОЯ ИГРА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3939</TotalTime>
  <Words>57</Words>
  <Application>Microsoft Office PowerPoint</Application>
  <PresentationFormat>Экран (4:3)</PresentationFormat>
  <Paragraphs>30</Paragraphs>
  <Slides>17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MonoCondensed</vt:lpstr>
      <vt:lpstr>Times New Roman</vt:lpstr>
      <vt:lpstr>a_AvanteBs</vt:lpstr>
      <vt:lpstr>Monotype Corsiva</vt:lpstr>
      <vt:lpstr>Andantino script</vt:lpstr>
      <vt:lpstr>СВОЯ ИГРА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AFKKIDPPO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Astvacaturov</dc:creator>
  <cp:lastModifiedBy>Uchitel</cp:lastModifiedBy>
  <cp:revision>299</cp:revision>
  <dcterms:created xsi:type="dcterms:W3CDTF">2006-02-20T13:54:26Z</dcterms:created>
  <dcterms:modified xsi:type="dcterms:W3CDTF">2015-03-17T10:11:26Z</dcterms:modified>
</cp:coreProperties>
</file>