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3" r:id="rId6"/>
    <p:sldId id="265" r:id="rId7"/>
    <p:sldId id="266" r:id="rId8"/>
    <p:sldId id="268" r:id="rId9"/>
    <p:sldId id="272" r:id="rId10"/>
    <p:sldId id="27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DAC165-5AD9-4068-AECC-6257162996BE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6023CA-6CAD-4147-9B66-E5ED2DD0C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0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4438" y="914400"/>
            <a:ext cx="4429125" cy="3133725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sz="quarter" idx="1"/>
          </p:nvPr>
        </p:nvSpPr>
        <p:spPr bwMode="auto">
          <a:xfrm>
            <a:off x="1046163" y="4352925"/>
            <a:ext cx="4770437" cy="276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4438" y="914400"/>
            <a:ext cx="4429125" cy="3133725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sz="quarter" idx="1"/>
          </p:nvPr>
        </p:nvSpPr>
        <p:spPr bwMode="auto">
          <a:xfrm>
            <a:off x="1046163" y="4352925"/>
            <a:ext cx="4770437" cy="276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A14A-1075-448D-AC22-F791106D5BE0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6672E-3726-4823-9A04-C53763161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2024-78E8-49CA-A6C6-271DECD1B81F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FB3AB-AFE4-4C7F-A667-D3EC6BAEC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7F3C4-1C11-44DB-81A2-CECE1BF7AD3F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1F97-54BD-4BAC-829B-72945ACD0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D2495-F3A6-459B-8C93-B24210438F6C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C8D8-75D5-43F5-A5FB-DDBF717DD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CD16A-2FE0-4848-AAA6-6CCDEA9D7E99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25F4C-80BC-4AA3-B738-A86DD9B94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E77E-E3DA-4E43-9B4B-D4C412D45267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28F0-D514-4CA6-B16A-02ABEADA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AF8DA-6244-47A2-96CE-76637DEA87EC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92A66-281B-49DC-8450-1D0139B06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6EA5C-E9F6-4073-A8C9-2824BD955C63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C44F2-CD3D-4772-96B1-40ABA36BB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DD4E-84C0-4DB8-B728-CB80D84630F2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EBBE9-A1BF-4C53-B5A0-DE9F7C40B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48533-5FC9-4E54-8A03-CC2DF6973A67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BD2BF-2C11-49C7-B4E7-FD5CFA6D6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58DBD-576D-4140-B4B1-C0E78D71C130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64F0A-1F1B-4450-A309-922C20E0F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CC8BDE-EE71-41AD-B40F-A79E7AA6413C}" type="datetimeFigureOut">
              <a:rPr lang="ru-RU"/>
              <a:pPr>
                <a:defRPr/>
              </a:pPr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413EFB-C640-4E95-9289-293BE3234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занятия: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Казак без веры не казак»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Объект 3" descr="http://1.bp.blogspot.com/-0FC9SVgOkmM/Ta8tvbvKdTI/AAAAAAAAAL0/xQKQreX5ozU/s200/73098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935163"/>
            <a:ext cx="6029325" cy="3797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1. «Красный» угол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2.Церковь (храм)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3.Покрова Божьей Матери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4. 18 лет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2" descr="E:\химия\аниме для химии\J007613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8563" y="4437063"/>
            <a:ext cx="1898650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Узнать, из чего складывался характер казака, в какой среде воспитывались дети, и какие духовные ценности отличали ка- заков от представителей других сословий.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Определить роль православия в жизни казаков.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5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5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9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 хате казака</a:t>
            </a:r>
          </a:p>
        </p:txBody>
      </p:sp>
      <p:pic>
        <p:nvPicPr>
          <p:cNvPr id="20482" name="Объект 5" descr="http://upload.wikimedia.org/wikipedia/commons/thumb/d/dc/Mykola_Pymonenko-Svaty.jpg/250px-Mykola_Pymonenko-Svaty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4750" y="1730375"/>
            <a:ext cx="6662738" cy="4376738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«Красный» угол в доме казака</a:t>
            </a:r>
          </a:p>
        </p:txBody>
      </p:sp>
      <p:pic>
        <p:nvPicPr>
          <p:cNvPr id="21506" name="Объект 3" descr="http://festival.1september.ru/articles/509265/Image595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73100" y="2284413"/>
            <a:ext cx="7807325" cy="3563937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Семьи казаков были большие</a:t>
            </a:r>
          </a:p>
        </p:txBody>
      </p:sp>
      <p:pic>
        <p:nvPicPr>
          <p:cNvPr id="22530" name="Рисунок 4" descr="http://4.bp.blogspot.com/-80bWPxKl3UE/Ta8rk1PbT2I/AAAAAAAAALs/35k6ylG8LCg/s200/3973af91a0fa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2263" y="2205038"/>
            <a:ext cx="4021137" cy="3095625"/>
          </a:xfrm>
        </p:spPr>
      </p:pic>
      <p:pic>
        <p:nvPicPr>
          <p:cNvPr id="22531" name="Объект 3" descr="http://3.bp.blogspot.com/-GGvCacPASPo/TbWu0mCH9RI/AAAAAAAAAQc/VqFh4fqNfw4/s200/artlib_gallery-2356-o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1887538"/>
            <a:ext cx="3651250" cy="3989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Picture 2" descr="E:\Выборы атамана\DSCN2474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3500438"/>
            <a:ext cx="4176712" cy="3132137"/>
          </a:xfrm>
        </p:spPr>
      </p:pic>
      <p:pic>
        <p:nvPicPr>
          <p:cNvPr id="23555" name="Picture 3" descr="E:\Выборы атамана\DSCN2478.JPG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15888"/>
            <a:ext cx="4608513" cy="345757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3" descr="img02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838" y="2997200"/>
            <a:ext cx="4892675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9" name="Объект 6"/>
          <p:cNvSpPr>
            <a:spLocks noGrp="1"/>
          </p:cNvSpPr>
          <p:nvPr>
            <p:ph idx="1"/>
          </p:nvPr>
        </p:nvSpPr>
        <p:spPr>
          <a:xfrm>
            <a:off x="3851275" y="3500438"/>
            <a:ext cx="4835525" cy="324167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4580" name="Содержимое 4" descr="img018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025" y="115888"/>
            <a:ext cx="4260850" cy="2881312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</Words>
  <Application>Microsoft Office PowerPoint</Application>
  <PresentationFormat>Экран (4:3)</PresentationFormat>
  <Paragraphs>12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занятия: « Казак без веры не казак»</vt:lpstr>
      <vt:lpstr>Задачи:</vt:lpstr>
      <vt:lpstr>Презентация PowerPoint</vt:lpstr>
      <vt:lpstr>Презентация PowerPoint</vt:lpstr>
      <vt:lpstr>В хате казака</vt:lpstr>
      <vt:lpstr>«Красный» угол в доме казака</vt:lpstr>
      <vt:lpstr>Семьи казаков были большие</vt:lpstr>
      <vt:lpstr>Презентация PowerPoint</vt:lpstr>
      <vt:lpstr>Презентация PowerPoint</vt:lpstr>
      <vt:lpstr>Проверь себя!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занятия: « Казак без веры не казак»</dc:title>
  <dc:creator>Завуч</dc:creator>
  <cp:lastModifiedBy>кабинет №25</cp:lastModifiedBy>
  <cp:revision>6</cp:revision>
  <dcterms:created xsi:type="dcterms:W3CDTF">2013-05-13T09:56:46Z</dcterms:created>
  <dcterms:modified xsi:type="dcterms:W3CDTF">2014-04-30T10:46:08Z</dcterms:modified>
</cp:coreProperties>
</file>