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153610-82B6-4015-8C5C-FC81BA644C7D}" type="datetimeFigureOut">
              <a:rPr lang="ru-RU" smtClean="0"/>
              <a:t>16.12.2014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E7B30C-4C2A-45F7-A77F-0109622D3B8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лесень\100NIKON\DSCN2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5354852" cy="401613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188640"/>
            <a:ext cx="62077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Начало исследования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плесень\100NIKON\DSCN2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4310228" cy="3232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лесень\100NIKON\DSCN2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7143601" cy="53577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0"/>
            <a:ext cx="64018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 несколько дней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плесень\100NIKON\DSCN2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плесень\100NIKON\DSCN2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740352" cy="58052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0"/>
            <a:ext cx="80758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 моего исследования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</TotalTime>
  <Words>8</Words>
  <Application>Microsoft Office PowerPoint</Application>
  <PresentationFormat>Экран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Поток</vt:lpstr>
      <vt:lpstr>Слайд 1</vt:lpstr>
      <vt:lpstr>Слайд 2</vt:lpstr>
      <vt:lpstr>Слайд 3</vt:lpstr>
      <vt:lpstr>Слайд 4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Ленуська</dc:creator>
  <cp:lastModifiedBy>Ленуська</cp:lastModifiedBy>
  <cp:revision>1</cp:revision>
  <dcterms:created xsi:type="dcterms:W3CDTF">2014-12-16T14:16:13Z</dcterms:created>
  <dcterms:modified xsi:type="dcterms:W3CDTF">2014-12-16T14:22:04Z</dcterms:modified>
</cp:coreProperties>
</file>