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3" r:id="rId4"/>
    <p:sldId id="256" r:id="rId5"/>
    <p:sldId id="260" r:id="rId6"/>
    <p:sldId id="265" r:id="rId7"/>
    <p:sldId id="261" r:id="rId8"/>
    <p:sldId id="264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D6C84-D557-42F4-ADD6-D7BDFBF47A1F}" type="datetimeFigureOut">
              <a:rPr lang="ru-RU" smtClean="0"/>
              <a:t>06.04.2011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D8696-12A6-4F59-8425-2EF783FE54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4FECE-B7A5-4967-9174-A789C23C7CC3}" type="slidenum">
              <a:rPr lang="ru-RU"/>
              <a:pPr/>
              <a:t>5</a:t>
            </a:fld>
            <a:endParaRPr lang="ru-RU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показа фильма включить звуковой значок!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9092A-CC3C-4A93-94A4-A4F815F7CEEF}" type="slidenum">
              <a:rPr lang="ru-RU"/>
              <a:pPr/>
              <a:t>9</a:t>
            </a:fld>
            <a:endParaRPr lang="ru-RU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Одновременно с началом показа фильма включить звуковой значок!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audio" Target="file:///C:\Documents%20and%20Settings\bka\&#1052;&#1086;&#1080;%20&#1076;&#1086;&#1082;&#1091;&#1084;&#1077;&#1085;&#1090;&#1099;\&#1055;&#1088;&#1077;&#1079;&#1077;&#1085;&#1090;&#1072;&#1094;&#1080;&#1080;\&#1050;&#1086;&#1089;&#1084;&#1086;&#1085;&#1072;&#1074;&#1090;&#1080;&#1082;&#1072;\&#1058;&#1072;&#1089;&#1089;.wav" TargetMode="External"/><Relationship Id="rId1" Type="http://schemas.openxmlformats.org/officeDocument/2006/relationships/video" Target="file:///C:\Documents%20and%20Settings\bka\&#1052;&#1086;&#1080;%20&#1076;&#1086;&#1082;&#1091;&#1084;&#1077;&#1085;&#1090;&#1099;\&#1055;&#1088;&#1077;&#1079;&#1077;&#1085;&#1090;&#1072;&#1094;&#1080;&#1080;\&#1050;&#1086;&#1089;&#1084;&#1086;&#1085;&#1072;&#1074;&#1090;&#1080;&#1082;&#1072;\v1.asf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bka\&#1052;&#1086;&#1080;%20&#1076;&#1086;&#1082;&#1091;&#1084;&#1077;&#1085;&#1090;&#1099;\&#1042;&#1099;&#1087;&#1091;&#1089;&#1082;&#1085;&#1072;&#1103;%20&#1088;&#1072;&#1073;&#1086;&#1090;&#1072;\vskh-2.asf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200px-Sputnik_a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549275"/>
            <a:ext cx="562768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           </a:t>
            </a:r>
            <a:r>
              <a:rPr lang="ru-RU" sz="3200" b="1" u="sng">
                <a:solidFill>
                  <a:schemeClr val="bg1"/>
                </a:solidFill>
              </a:rPr>
              <a:t>4 октября 195</a:t>
            </a:r>
            <a:r>
              <a:rPr lang="en-US" sz="3200" b="1" u="sng">
                <a:solidFill>
                  <a:schemeClr val="bg1"/>
                </a:solidFill>
              </a:rPr>
              <a:t>7</a:t>
            </a:r>
            <a:r>
              <a:rPr lang="ru-RU" sz="3200" b="1" u="sng">
                <a:solidFill>
                  <a:schemeClr val="bg1"/>
                </a:solidFill>
              </a:rPr>
              <a:t> г</a:t>
            </a:r>
            <a:r>
              <a:rPr lang="ru-RU" sz="3200" b="1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2800" b="1">
                <a:solidFill>
                  <a:schemeClr val="bg1"/>
                </a:solidFill>
              </a:rPr>
              <a:t>был выведен на околоземную</a:t>
            </a:r>
          </a:p>
          <a:p>
            <a:pPr algn="ctr"/>
            <a:r>
              <a:rPr lang="ru-RU" sz="2800" b="1">
                <a:solidFill>
                  <a:schemeClr val="bg1"/>
                </a:solidFill>
              </a:rPr>
              <a:t>   орбиту Первый в мире ИСЗ.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2288" y="4846638"/>
            <a:ext cx="84915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i="1">
                <a:solidFill>
                  <a:schemeClr val="bg1"/>
                </a:solidFill>
              </a:rPr>
              <a:t>Этот старт открыл космическую эру </a:t>
            </a:r>
          </a:p>
          <a:p>
            <a:pPr algn="ctr"/>
            <a:r>
              <a:rPr lang="ru-RU" sz="3200" b="1" i="1">
                <a:solidFill>
                  <a:schemeClr val="bg1"/>
                </a:solidFill>
              </a:rPr>
              <a:t>в истории человечества!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Documents and Settings\User\Мои документы\космос\88cb6c55d69df230-original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80988" y="571500"/>
            <a:ext cx="413226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 descr="C:\Documents and Settings\User\Мои документы\космос\image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2571750"/>
            <a:ext cx="4043363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29188" y="642938"/>
            <a:ext cx="4000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Валентина              Владимировна </a:t>
            </a:r>
          </a:p>
          <a:p>
            <a:r>
              <a:rPr lang="ru-RU" sz="2800"/>
              <a:t>Терешкова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9839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51" name="Picture 7" descr="korolev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3291" y="836613"/>
            <a:ext cx="3357134" cy="4176563"/>
          </a:xfrm>
          <a:prstGeom prst="rect">
            <a:avLst/>
          </a:prstGeo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83768" y="5157192"/>
            <a:ext cx="36274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К о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р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Arial Black" pitchFamily="34" charset="0"/>
              </a:rPr>
              <a:t>о</a:t>
            </a:r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л е в С. П.</a:t>
            </a:r>
          </a:p>
          <a:p>
            <a:r>
              <a:rPr lang="ru-RU" sz="2800" dirty="0">
                <a:solidFill>
                  <a:schemeClr val="bg1"/>
                </a:solidFill>
                <a:latin typeface="Arial Black" pitchFamily="34" charset="0"/>
              </a:rPr>
              <a:t>   (1907 – 1966)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0" y="594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46 -0.00532 L 0.34254 -0.13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9549 0.00462 L 0.32934 -0.1423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25" name="Picture 9" descr="250px-Ham_the_chi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644900"/>
            <a:ext cx="2519362" cy="3024188"/>
          </a:xfrm>
          <a:prstGeom prst="rect">
            <a:avLst/>
          </a:prstGeom>
          <a:noFill/>
        </p:spPr>
      </p:pic>
      <p:pic>
        <p:nvPicPr>
          <p:cNvPr id="9226" name="Picture 10" descr="Belka_and_Strelka_Russian_Space_Dog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260350"/>
            <a:ext cx="3563937" cy="2881313"/>
          </a:xfrm>
          <a:prstGeom prst="rect">
            <a:avLst/>
          </a:prstGeom>
          <a:noFill/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-100013" y="212725"/>
            <a:ext cx="58499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u="sng">
                <a:solidFill>
                  <a:schemeClr val="bg1"/>
                </a:solidFill>
              </a:rPr>
              <a:t>19 августа 1960 г.</a:t>
            </a:r>
            <a:r>
              <a:rPr lang="ru-RU" sz="2000" b="1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был запущен корабль – спутник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типа «Восток», с собаками Белка и Стрелка, 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а вместе с ними 40 мышей, 2 крысы, 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различные мухи,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растения и микроорганизмы,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 которые 17 раз облетели вокруг Земли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 и приземлились. </a:t>
            </a:r>
          </a:p>
          <a:p>
            <a:pPr algn="ctr"/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492500" y="4941888"/>
            <a:ext cx="4957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u="sng">
                <a:solidFill>
                  <a:schemeClr val="bg1"/>
                </a:solidFill>
              </a:rPr>
              <a:t>Хем</a:t>
            </a:r>
            <a:r>
              <a:rPr lang="ru-RU" sz="2000" b="1">
                <a:solidFill>
                  <a:schemeClr val="bg1"/>
                </a:solidFill>
              </a:rPr>
              <a:t> – первый шимпанзе – астронавт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Запущенный в космос 31.12.1961 г.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С космодрома на мысе Канаверал.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8064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"Земля в иллюминаторе"</a:t>
            </a:r>
          </a:p>
        </p:txBody>
      </p:sp>
      <p:pic>
        <p:nvPicPr>
          <p:cNvPr id="3077" name="Picture 5" descr="C:\Documents and Settings\User\Мои документы\космос\земл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857250"/>
            <a:ext cx="864393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0"/>
            <a:ext cx="864235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916832"/>
          <a:ext cx="849694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  <a:gridCol w="1062118"/>
              </a:tblGrid>
              <a:tr h="1628068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baseline="0" dirty="0" smtClean="0"/>
                        <a:t> </a:t>
                      </a:r>
                      <a:r>
                        <a:rPr lang="ru-RU" sz="3600" dirty="0" smtClean="0"/>
                        <a:t>  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</a:t>
                      </a:r>
                    </a:p>
                    <a:p>
                      <a:r>
                        <a:rPr lang="ru-RU" sz="3600" dirty="0" smtClean="0"/>
                        <a:t>    Д</a:t>
                      </a:r>
                    </a:p>
                    <a:p>
                      <a:r>
                        <a:rPr lang="ru-RU" sz="3600" baseline="0" dirty="0" smtClean="0"/>
                        <a:t>    </a:t>
                      </a:r>
                      <a:endParaRPr lang="ru-RU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Ф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К</a:t>
                      </a:r>
                      <a:endParaRPr lang="ru-RU" sz="3600" dirty="0"/>
                    </a:p>
                  </a:txBody>
                  <a:tcPr/>
                </a:tc>
              </a:tr>
              <a:tr h="1628068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3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baseline="0" dirty="0" smtClean="0"/>
                        <a:t>   5</a:t>
                      </a:r>
                      <a:endParaRPr lang="ru-RU" sz="3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2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land_00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23850" y="0"/>
            <a:ext cx="4732338" cy="6561138"/>
            <a:chOff x="-204" y="0"/>
            <a:chExt cx="2981" cy="4133"/>
          </a:xfrm>
        </p:grpSpPr>
        <p:pic>
          <p:nvPicPr>
            <p:cNvPr id="10245" name="Picture 5" descr="gagarin10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4" y="0"/>
              <a:ext cx="2094" cy="2877"/>
            </a:xfrm>
            <a:prstGeom prst="rect">
              <a:avLst/>
            </a:prstGeom>
            <a:noFill/>
          </p:spPr>
        </p:pic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-204" y="2886"/>
              <a:ext cx="2981" cy="1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>
                  <a:solidFill>
                    <a:schemeClr val="bg1"/>
                  </a:solidFill>
                </a:rPr>
                <a:t>Свершение века</a:t>
              </a:r>
            </a:p>
            <a:p>
              <a:pPr algn="ctr"/>
              <a:r>
                <a:rPr lang="ru-RU" sz="2400" b="1">
                  <a:solidFill>
                    <a:schemeClr val="bg1"/>
                  </a:solidFill>
                </a:rPr>
                <a:t> </a:t>
              </a:r>
              <a:r>
                <a:rPr lang="ru-RU" sz="2800" b="1" u="sng">
                  <a:solidFill>
                    <a:schemeClr val="bg1"/>
                  </a:solidFill>
                </a:rPr>
                <a:t>12 апреля 1961 г.</a:t>
              </a:r>
            </a:p>
            <a:p>
              <a:pPr algn="ctr"/>
              <a:r>
                <a:rPr lang="ru-RU" sz="2400" b="1">
                  <a:solidFill>
                    <a:schemeClr val="bg1"/>
                  </a:solidFill>
                </a:rPr>
                <a:t>Юрий Алексеевич</a:t>
              </a:r>
            </a:p>
            <a:p>
              <a:pPr algn="ctr"/>
              <a:r>
                <a:rPr lang="ru-RU" sz="2400" b="1">
                  <a:solidFill>
                    <a:schemeClr val="bg1"/>
                  </a:solidFill>
                </a:rPr>
                <a:t> Гагарин</a:t>
              </a:r>
            </a:p>
            <a:p>
              <a:pPr algn="ctr"/>
              <a:r>
                <a:rPr lang="ru-RU" sz="2400" b="1">
                  <a:solidFill>
                    <a:schemeClr val="bg1"/>
                  </a:solidFill>
                </a:rPr>
                <a:t> – первый человек в космосе!</a:t>
              </a:r>
            </a:p>
          </p:txBody>
        </p:sp>
      </p:grpSp>
      <p:pic>
        <p:nvPicPr>
          <p:cNvPr id="10254" name="v1.asf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27538" y="1989138"/>
            <a:ext cx="4716462" cy="4319587"/>
          </a:xfrm>
          <a:prstGeom prst="rect">
            <a:avLst/>
          </a:prstGeom>
          <a:noFill/>
        </p:spPr>
      </p:pic>
      <p:pic>
        <p:nvPicPr>
          <p:cNvPr id="10255" name="Тасс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885113" y="188913"/>
            <a:ext cx="649287" cy="649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850" fill="hold"/>
                                        <p:tgtEl>
                                          <p:spTgt spid="10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25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64413" fill="hold"/>
                                        <p:tgtEl>
                                          <p:spTgt spid="102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C:\Documents and Settings\User\Мои документы\Мои рисунки\Мои рисунки\fons\a0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8" name="Picture 2" descr="C:\Documents and Settings\User\Мои документы\космос\phoca_thumb_l_photo0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428625"/>
            <a:ext cx="3357562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7704" y="5157192"/>
            <a:ext cx="79295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6000" dirty="0">
                <a:solidFill>
                  <a:schemeClr val="accent5"/>
                </a:solidFill>
              </a:rPr>
              <a:t>Семья Гагариных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сою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96"/>
            <a:ext cx="9144000" cy="6859588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555776" y="0"/>
            <a:ext cx="41343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Корабль   «Восток»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User\Мои документы\космос\2305krei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2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76375" y="-1539875"/>
            <a:ext cx="12192000" cy="9753600"/>
          </a:xfrm>
          <a:prstGeom prst="rect">
            <a:avLst/>
          </a:prstGeom>
          <a:noFill/>
        </p:spPr>
      </p:pic>
      <p:pic>
        <p:nvPicPr>
          <p:cNvPr id="14339" name="Picture 3" descr="180px-Leonow%2C_Alexe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9088" y="260350"/>
            <a:ext cx="3744912" cy="2735263"/>
          </a:xfrm>
          <a:prstGeom prst="rect">
            <a:avLst/>
          </a:prstGeo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0"/>
            <a:ext cx="4962525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Первый выход в космос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был совершен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Советским космонавтом </a:t>
            </a:r>
          </a:p>
          <a:p>
            <a:pPr algn="ctr"/>
            <a:r>
              <a:rPr lang="ru-RU" sz="2400" b="1" u="sng">
                <a:solidFill>
                  <a:schemeClr val="bg1"/>
                </a:solidFill>
              </a:rPr>
              <a:t>Леоновым</a:t>
            </a:r>
            <a:r>
              <a:rPr lang="ru-RU" sz="2400" b="1">
                <a:solidFill>
                  <a:schemeClr val="bg1"/>
                </a:solidFill>
              </a:rPr>
              <a:t> Алексеем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Архиповичем </a:t>
            </a:r>
          </a:p>
          <a:p>
            <a:pPr algn="ctr"/>
            <a:r>
              <a:rPr lang="ru-RU" sz="2800" b="1" u="sng">
                <a:solidFill>
                  <a:schemeClr val="bg1"/>
                </a:solidFill>
              </a:rPr>
              <a:t>18 марта 1965 г.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С борта космического корабля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«Восход-2». </a:t>
            </a:r>
          </a:p>
          <a:p>
            <a:pPr algn="ctr"/>
            <a:endParaRPr lang="ru-RU" sz="2400" b="1">
              <a:solidFill>
                <a:schemeClr val="bg1"/>
              </a:solidFill>
            </a:endParaRPr>
          </a:p>
        </p:txBody>
      </p:sp>
      <p:pic>
        <p:nvPicPr>
          <p:cNvPr id="14341" name="vskh-2.asf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2124075" y="3284538"/>
            <a:ext cx="4535488" cy="3573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733" fill="hold"/>
                                        <p:tgtEl>
                                          <p:spTgt spid="143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43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1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218</Words>
  <Application>Microsoft Office PowerPoint</Application>
  <PresentationFormat>Экран (4:3)</PresentationFormat>
  <Paragraphs>73</Paragraphs>
  <Slides>11</Slides>
  <Notes>2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2011-04-06T19:56:59Z</dcterms:created>
  <dcterms:modified xsi:type="dcterms:W3CDTF">2011-04-06T20:30:39Z</dcterms:modified>
</cp:coreProperties>
</file>