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0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3" r:id="rId25"/>
    <p:sldId id="284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D8C2-A820-4142-ADC0-E1E02C3EB164}" type="datetimeFigureOut">
              <a:rPr lang="ru-RU" smtClean="0"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6177C-61E0-4C68-89B4-1054FDD00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И</a:t>
            </a:r>
            <a:r>
              <a:rPr lang="ru-RU" baseline="0" dirty="0" smtClean="0"/>
              <a:t> детям ,и взрослым, и пожилым .Я  </a:t>
            </a:r>
            <a:r>
              <a:rPr lang="ru-RU" baseline="0" dirty="0" err="1" smtClean="0"/>
              <a:t>видел,как</a:t>
            </a:r>
            <a:r>
              <a:rPr lang="ru-RU" baseline="0" dirty="0" smtClean="0"/>
              <a:t> сияли глаза моих </a:t>
            </a:r>
            <a:r>
              <a:rPr lang="ru-RU" baseline="0" dirty="0" err="1" smtClean="0"/>
              <a:t>слушателей,как</a:t>
            </a:r>
            <a:r>
              <a:rPr lang="ru-RU" baseline="0" dirty="0" smtClean="0"/>
              <a:t> они улыбались ,когда я рассказывал о достопримечательностях </a:t>
            </a:r>
            <a:r>
              <a:rPr lang="ru-RU" baseline="0" dirty="0" err="1" smtClean="0"/>
              <a:t>Абхазии.И</a:t>
            </a:r>
            <a:r>
              <a:rPr lang="ru-RU" baseline="0" dirty="0" smtClean="0"/>
              <a:t> если в нашем мире стало больше улыбок благодаря моей книге, а значит ,мир стал немного добрее ,я </a:t>
            </a:r>
            <a:r>
              <a:rPr lang="ru-RU" baseline="0" dirty="0" err="1" smtClean="0"/>
              <a:t>счаслив</a:t>
            </a:r>
            <a:r>
              <a:rPr lang="ru-RU" baseline="0" dirty="0" smtClean="0"/>
              <a:t> !Делитесь Добром и мир станет лучше и добрее !!!</a:t>
            </a:r>
          </a:p>
          <a:p>
            <a:pPr algn="l"/>
            <a:r>
              <a:rPr lang="ru-RU" baseline="0" dirty="0" smtClean="0"/>
              <a:t>11</a:t>
            </a:r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baseline="0" dirty="0" smtClean="0"/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6177C-61E0-4C68-89B4-1054FDD0042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6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0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7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1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2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9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6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1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1FA7-2E7F-4516-8C2C-94E2D1A733CE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8237-3237-4CD2-AEF0-6743D1130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 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12762"/>
            <a:ext cx="9144000" cy="250033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Презентация книги: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автор Малыхин Антон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«Я хочу поделиться с Вами Добром»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(заметки юного путешественника по Абхазии)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871323"/>
            <a:ext cx="4032448" cy="291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31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ШВР\Рабочий стол\фотографии для книги\SAM_02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0" b="1222"/>
          <a:stretch>
            <a:fillRect/>
          </a:stretch>
        </p:blipFill>
        <p:spPr bwMode="auto">
          <a:xfrm rot="21371568">
            <a:off x="5320204" y="3694863"/>
            <a:ext cx="3726889" cy="304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 and Settings\ШВР\Рабочий стол\фотографии для книги\SAM_02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5" t="3528" r="8718" b="4749"/>
          <a:stretch>
            <a:fillRect/>
          </a:stretch>
        </p:blipFill>
        <p:spPr bwMode="auto">
          <a:xfrm rot="21129938">
            <a:off x="187258" y="380532"/>
            <a:ext cx="369279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214290"/>
            <a:ext cx="4572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Наша машина рычала и фыркала: «Дайте мне отдохнуть, я устала!», а мы были полны сил и стремились к новым открытиям.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Следующая поездка была в горы в село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Каман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 Нас предупредили: «Дорога не безопасная.» Во время гражданской войны в этом районе много мест было заминировано.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786190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После войны международная гуманитарная организация разминировала противопехотные мины, но в лесах ещё много осталось нетронутых. Нас это не остановило, очень знаменито это место, оно просто Свято.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ШВР\Рабочий стол\фотографии для книги\SAM_0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32" y="88845"/>
            <a:ext cx="4564592" cy="326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ШВР\Рабочий стол\фотографии для книги\SAM_02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6" b="15875"/>
          <a:stretch>
            <a:fillRect/>
          </a:stretch>
        </p:blipFill>
        <p:spPr bwMode="auto">
          <a:xfrm>
            <a:off x="142844" y="3576672"/>
            <a:ext cx="4645180" cy="312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1124744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 дороге в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Каманы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мы видели три грузинских села, полностью разрушенных. О жизни в них напоминают лишь останки печных труб, поросшие травой стены разрушенных домов, да брошенные сады.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ШВР\Рабочий стол\фотографии для книги\SAM_0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364" b="4749"/>
          <a:stretch>
            <a:fillRect/>
          </a:stretch>
        </p:blipFill>
        <p:spPr bwMode="auto">
          <a:xfrm rot="21150433">
            <a:off x="427797" y="344974"/>
            <a:ext cx="3758901" cy="287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ШВР\Рабочий стол\фотографии для книги\SAM_03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5" t="1764" b="10041"/>
          <a:stretch>
            <a:fillRect/>
          </a:stretch>
        </p:blipFill>
        <p:spPr bwMode="auto">
          <a:xfrm rot="21162354">
            <a:off x="1161652" y="3593453"/>
            <a:ext cx="3863156" cy="290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72132" y="1214422"/>
            <a:ext cx="3286148" cy="392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Когда-то здесь мирно и дружно жили абхазы и грузины,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мигрелы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и русские. Сейчас всё разрушено…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Почему так случилось? Зачем воевать? Мне не понятно!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ШВР\Рабочий стол\фотографии для книги\SAM_0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9" r="11364" b="1222"/>
          <a:stretch>
            <a:fillRect/>
          </a:stretch>
        </p:blipFill>
        <p:spPr bwMode="auto">
          <a:xfrm>
            <a:off x="214282" y="285728"/>
            <a:ext cx="3349605" cy="280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313791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Монастырь Иоанна Златоуста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Каманах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1446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Благочинный игумен Игнатий. Батюшка благословил меня и дал наставления.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3" descr="J:\Новая папка\сканирование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" t="11704" b="13059"/>
          <a:stretch>
            <a:fillRect/>
          </a:stretch>
        </p:blipFill>
        <p:spPr bwMode="auto">
          <a:xfrm>
            <a:off x="5290157" y="1319785"/>
            <a:ext cx="3456383" cy="405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56" y="3942835"/>
            <a:ext cx="3774255" cy="2529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0045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Саркофаг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ств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. Иоанна Златоуста в монастыре в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Каманах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Мощи святого лежали здесь 30 лет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92933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Лестница в 600 ступеней, которая ведёт  к месту обретения главы Иоанна Крестителя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5" descr="I:\DCIM\100PHOTO\SAM_02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3"/>
          <a:stretch>
            <a:fillRect/>
          </a:stretch>
        </p:blipFill>
        <p:spPr bwMode="auto">
          <a:xfrm>
            <a:off x="1071538" y="214290"/>
            <a:ext cx="750099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ШВР\Рабочий стол\фотографии для книги\SAM_0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2" t="1222" r="4749"/>
          <a:stretch>
            <a:fillRect/>
          </a:stretch>
        </p:blipFill>
        <p:spPr bwMode="auto">
          <a:xfrm>
            <a:off x="4357686" y="2714627"/>
            <a:ext cx="4572025" cy="376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Documents and Settings\ШВР\Рабочий стол\фотографии для книги\SAM_0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9" t="1984" r="3426" b="3757"/>
          <a:stretch>
            <a:fillRect/>
          </a:stretch>
        </p:blipFill>
        <p:spPr bwMode="auto">
          <a:xfrm>
            <a:off x="142844" y="500042"/>
            <a:ext cx="368732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785794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Это величайшее место, где было явлено Чудо Божие. Место обретения честной главы пророка Иоанна Крестителя.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64357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Икона Иоанна Крестителя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ШВР\Рабочий стол\фотографии для книги\SAM_0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41"/>
          <a:stretch>
            <a:fillRect/>
          </a:stretch>
        </p:blipFill>
        <p:spPr bwMode="auto">
          <a:xfrm>
            <a:off x="214282" y="1857364"/>
            <a:ext cx="4714908" cy="40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Деревянная церковь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Святого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мч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 Василиска, привезённая из Воронежа.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4500570"/>
            <a:ext cx="3071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Святой источник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мч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 Василиска в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Каманах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 До сих пор на дне источника находят красные камни, которые напоминают о крови невинного святого.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9" name="Picture 3" descr="I:\DCIM\100PHOTO\SAM_0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9" t="1764" r="14010" b="1222"/>
          <a:stretch>
            <a:fillRect/>
          </a:stretch>
        </p:blipFill>
        <p:spPr bwMode="auto">
          <a:xfrm>
            <a:off x="5072066" y="214290"/>
            <a:ext cx="392909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ШВР\Рабочий стол\фотографии для книги\SAM_0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35" b="13408"/>
          <a:stretch>
            <a:fillRect/>
          </a:stretch>
        </p:blipFill>
        <p:spPr bwMode="auto">
          <a:xfrm rot="21176572">
            <a:off x="428596" y="500042"/>
            <a:ext cx="374811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Documents and Settings\ШВР\Рабочий стол\фотографии для книги\SAM_03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2" b="22388"/>
          <a:stretch>
            <a:fillRect/>
          </a:stretch>
        </p:blipFill>
        <p:spPr bwMode="auto">
          <a:xfrm rot="21249520">
            <a:off x="686747" y="3786190"/>
            <a:ext cx="39566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214290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Новый Афон. Монастырские пруды, в которых чистая прозрачная вода, привлекает многочисленных туристов и паломников. По тихим водам величаво скользят белые и черные лебеди. Здесь бывал с родителями царь Николай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II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59346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Серая кошка подружилась с лебедями. Птицы делятся с ней своею трапезой.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4" name="Picture 4" descr="I:\DCIM\100PHOTO\SAM_03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4" t="15875" r="7395" b="4749"/>
          <a:stretch>
            <a:fillRect/>
          </a:stretch>
        </p:blipFill>
        <p:spPr bwMode="auto">
          <a:xfrm>
            <a:off x="5018486" y="2643182"/>
            <a:ext cx="383979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ШВР\Рабочий стол\фотографии для книги\SAM_0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8" b="8277"/>
          <a:stretch>
            <a:fillRect/>
          </a:stretch>
        </p:blipFill>
        <p:spPr bwMode="auto">
          <a:xfrm>
            <a:off x="4929190" y="2500306"/>
            <a:ext cx="4087820" cy="339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Documents and Settings\ШВР\Рабочий стол\фотографии для книги\SAM_02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0" t="8277" b="7056"/>
          <a:stretch>
            <a:fillRect/>
          </a:stretch>
        </p:blipFill>
        <p:spPr bwMode="auto">
          <a:xfrm rot="5400000">
            <a:off x="84920" y="1942320"/>
            <a:ext cx="390206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642919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Сухумский обезьяний питомник.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57214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Этой малышки три дня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14298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Люди благодарны этим животным в изобретении многих лекарств в лечении от тяжелых болезней.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Макака-резус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ШВР\Рабочий стол\фотографии для книги\SAM_0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429155" cy="332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I:\DCIM\100PHOTO\SAM_0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I:\DCIM\100PHOTO\SAM_0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0" t="7056" r="8719"/>
          <a:stretch>
            <a:fillRect/>
          </a:stretch>
        </p:blipFill>
        <p:spPr bwMode="auto">
          <a:xfrm>
            <a:off x="214282" y="3286124"/>
            <a:ext cx="4080312" cy="340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571480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Ботанический сад.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Здесь очень много растений и деревьев. Здесь очень красиво и хорошо дышится. Я увидел ладанную сосну, из смолы которой изготавливают ладан.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DCIM\100PHOTO\SAM_0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2862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Добро порождает Добро. Красота Божьего мира понятна всем. Если рассказать людям о красоте Божьего мира, то они становятся добрее и счастливее.</a:t>
            </a:r>
            <a:endParaRPr lang="ru-RU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:\DCIM\100PHOTO\SAM_02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828680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600076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Село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Илор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 Храм Георгия Победоносца. Здесь находятся пять мироточивых икон. Это Божие чудо!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DCIM\100PHOTO\SAM_04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I:\DCIM\100PHOTO\SAM_04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2" r="10041" b="10041"/>
          <a:stretch>
            <a:fillRect/>
          </a:stretch>
        </p:blipFill>
        <p:spPr bwMode="auto">
          <a:xfrm>
            <a:off x="642911" y="3357562"/>
            <a:ext cx="3500462" cy="278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5" name="Picture 7" descr="I:\DCIM\100PHOTO\SAM_04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2" t="5292" r="8718" b="2985"/>
          <a:stretch>
            <a:fillRect/>
          </a:stretch>
        </p:blipFill>
        <p:spPr bwMode="auto">
          <a:xfrm>
            <a:off x="4839891" y="3143248"/>
            <a:ext cx="401838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29124" y="785794"/>
            <a:ext cx="4357718" cy="164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Этнографический дом музей в Пицунде. В этом музее я познакомился с жизнью и бытом жителей Абхазии. Было очень интересно!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DCIM\100PHOTO\SAM_03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I:\DCIM\100PHOTO\SAM_03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6" t="5292" r="6073" b="4749"/>
          <a:stretch>
            <a:fillRect/>
          </a:stretch>
        </p:blipFill>
        <p:spPr bwMode="auto">
          <a:xfrm>
            <a:off x="1" y="3429000"/>
            <a:ext cx="42862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I:\DCIM\100PHOTO\SAM_03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5" r="11308"/>
          <a:stretch>
            <a:fillRect/>
          </a:stretch>
        </p:blipFill>
        <p:spPr bwMode="auto">
          <a:xfrm>
            <a:off x="6858016" y="1643050"/>
            <a:ext cx="2071702" cy="3503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4" y="1714488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Живописнейшая дорога от Пицунды привела нас к озеру Рица. Красота Божьего мира!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5214950"/>
            <a:ext cx="207170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omic Sans MS" pitchFamily="66" charset="0"/>
              </a:rPr>
              <a:t>А кинжал у меня настоящий!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omic Sans MS" pitchFamily="66" charset="0"/>
              </a:rPr>
              <a:t>Да и сам я почти настоящий джигит.</a:t>
            </a:r>
            <a:endParaRPr lang="ru-RU" sz="17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ШВР\Рабочий стол\фотографии для книги\SAM_0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6504">
            <a:off x="277460" y="327550"/>
            <a:ext cx="4440125" cy="31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7585" y="1124744"/>
            <a:ext cx="421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Город Гагры.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Как здорово, что Господь создал моря и океаны.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4919">
            <a:off x="4827940" y="3411789"/>
            <a:ext cx="4147560" cy="31132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284" y="46549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Эту змею мы увидели в центре  г. Гагры. Змея ползла своей дорогой, люди шли своей. В Абхазии это вполне привычная картина. И люди, и звери, и гады стараются уживаться в этом райском месте, как в прошлом, в Раю.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Documents and Settings\ШВР\Рабочий стол\фотографии для книги\SAM_0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447675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I:\DCIM\100PHOTO\SAM_05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02" t="7164" r="35821" b="22387"/>
          <a:stretch>
            <a:fillRect/>
          </a:stretch>
        </p:blipFill>
        <p:spPr bwMode="auto">
          <a:xfrm>
            <a:off x="5572100" y="0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Сочи.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Храм Святого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равноопостольного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князя Владимира. Церковь поражает своим великолепием и внутри и снаружи.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9" name="Picture 5" descr="D:\Documents and Settings\ШВР\Рабочий стол\фотографии для книги\SAM_05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429132"/>
            <a:ext cx="308917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429264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Я успеваю здесь исповедоваться и причаститься. Саву Богу за все!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ШВР\Рабочий стол\фотографии для книги\Изображение 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591" y="285728"/>
            <a:ext cx="4215729" cy="631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152809"/>
            <a:ext cx="39290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Путешествие подходит к концу. Одновременно и грустно и радостно. Я представляю с собой богатырем, например, Ильёй Муромцем. Я возвращаюсь из похода. Грустно, поход закончился, сколько подвигов и приключений! Сколько увидено и услышано! Нужно обо всём рассказать друзьям, поделиться впечатлениями, передать другим всё Добро, которое дал мне Господь и написать летопись моего путешествия в «райский уголок», который называется Абхазия! До новых путешествий!</a:t>
            </a:r>
          </a:p>
          <a:p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Малыхин Антон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361" y="158612"/>
            <a:ext cx="6887817" cy="507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23842" y="522920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Настоятель нашего Свято – Никольского храма ст. Медведовской батюшка Георгий и прихожане прочитали мою книгу «Я хочу поделиться с Вами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обром». Обсуждение книги было интересным и полезным для всех.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866" y="110254"/>
            <a:ext cx="6675190" cy="519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544522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Мой родной детский сад. Друзья и воспитатели были рады меня послушать, а я с удовольствием поделился с ними Добром, которое дал мне Господь.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417590"/>
            <a:ext cx="4587213" cy="344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6926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Красота Божьего мира понятна всем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22108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из школы задают мне вопросы. Мне это нравится, значит им это интересно.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9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ШВР\Рабочий стол\фотографии для книги\SAM_09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2" y="1052736"/>
            <a:ext cx="5112568" cy="435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56176" y="28573"/>
            <a:ext cx="29622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Я - Антон Малыхин. Учусь только в первом классе. Но хочу с вами поделиться тем, как я вижу Божий мир, своим добром, теплом, как с друзьями. И сегодня я расскажу вам о своем путешествии по Абхазии.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ШВР\Рабочий стол\фотографии для книги\Изображение 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2500330" cy="3690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Documents and Settings\ШВР\Рабочий стол\фотографии для книги\SAM_04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9041">
            <a:off x="6643702" y="3524251"/>
            <a:ext cx="2339577" cy="311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302359"/>
            <a:ext cx="40005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Абхазия - райский уголок нашей Земли. Где чувствуешь Бог с тобой. Здесь я ощущал это много раз. Я желаю Вам всем, чтобы Вы почувствовали: Бог с нами и он любит нас. Делитесь Любовью и Добром с другими, а я делюсь с Вами потому что хочу чтобы наш мир стал прекраснее и добрее!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2" name="Picture 4" descr="D:\Documents and Settings\ШВР\Рабочий стол\фотографии для книги\SAM_02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2571635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D:\Documents and Settings\ШВР\Рабочий стол\фотографии для книги\SAM_01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85766"/>
            <a:ext cx="2655619" cy="199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ШВР\Рабочий стол\фотографии для книги\SAM_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2069"/>
          <a:stretch>
            <a:fillRect/>
          </a:stretch>
        </p:blipFill>
        <p:spPr bwMode="auto">
          <a:xfrm>
            <a:off x="4644008" y="69404"/>
            <a:ext cx="3957519" cy="337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ШВР\Рабочий стол\фотографии для книги\Изображение 09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162" t="27006"/>
          <a:stretch>
            <a:fillRect/>
          </a:stretch>
        </p:blipFill>
        <p:spPr bwMode="auto">
          <a:xfrm>
            <a:off x="3929059" y="3573016"/>
            <a:ext cx="5072066" cy="314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1124743"/>
            <a:ext cx="2885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Дорога в Абхазию началась от стен нашего родного Свято-Никольского храма станицы Медведовской. Батюшка Георгий благословляет на поездку в Абхазию. Прихожане желают Божьей помощи в путешествии.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Documents and Settings\ШВР\Рабочий стол\фотографии для книги\SAM_02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8784">
            <a:off x="424603" y="187796"/>
            <a:ext cx="3833791" cy="287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Documents and Settings\ШВР\Рабочий стол\фотографии для книги\SAM_0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7534">
            <a:off x="4572000" y="1643050"/>
            <a:ext cx="4225654" cy="316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ШВР\Рабочий стол\фотографии для книги\SAM_02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21" t="2941" r="18006"/>
          <a:stretch>
            <a:fillRect/>
          </a:stretch>
        </p:blipFill>
        <p:spPr bwMode="auto">
          <a:xfrm>
            <a:off x="500034" y="4500646"/>
            <a:ext cx="1928826" cy="23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92893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Наше знакомство с Абхазией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началось с Нового Афона.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Выглянув из окна гостиницы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у меня захватило дух: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«Господи! Какая красота! Пал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ьмы, кипарисы, горы и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лазурный берег моря!»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429264"/>
            <a:ext cx="581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Гостиница, в которой мы жили, замечательна тем что в ней 1888 году останавливался А. П. Чехов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ШВР\Рабочий стол\фотографии для книги\SAM_0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4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Documents and Settings\All Users\Документы\SAM_00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279616">
            <a:off x="3820320" y="920205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Новоафонский православный Симоно - Канонитский мужской монастырь.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3286124"/>
            <a:ext cx="5143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монастыре мы ставили свечи о здравии, за упокой. Я писал в записочке печатными буквами, так как я ещё не ходил в школу. Я молился, чтобы и мои друзья могли увидеть эту красоту, иконы и фрески Святых, Пресвятой Богородицы и Господа.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Новая папка\сканирование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3857652" cy="307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Documents and Settings\ШВР\Рабочий стол\фотографии для книги\SAM_0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1" y="3500438"/>
            <a:ext cx="4161742" cy="312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J:\Новая папка\сканирование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214291"/>
            <a:ext cx="40093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928670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Село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Лыхны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Храм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X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века. Он действующий, и служит там батюшка Петр. Он великий молитвенник.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ШВР\Рабочий стол\фотографии для книги\SAM_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9"/>
          <a:stretch>
            <a:fillRect/>
          </a:stretch>
        </p:blipFill>
        <p:spPr bwMode="auto">
          <a:xfrm rot="21054962">
            <a:off x="329234" y="448771"/>
            <a:ext cx="3488091" cy="274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ШВР\Рабочий стол\фотографии для книги\SAM_0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41" r="4421" b="-700"/>
          <a:stretch>
            <a:fillRect/>
          </a:stretch>
        </p:blipFill>
        <p:spPr bwMode="auto">
          <a:xfrm rot="21042763">
            <a:off x="5474576" y="3641634"/>
            <a:ext cx="3360357" cy="297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285728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Лыхненском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храме мы помогали служащей там женщине. Я убирал там огарки свечей и ставил свечи, которые давали мне паломники – в тот день их было очень много. Мне там очень понравилось, потому что я чувствовал себя кому-то полезным, я нашел себе дело и ощутил себя счастливым!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4643446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Мальчики-абхазы встречали паломников у храма, предлагали конные прогулки, а так же купить сувениры, фрукты.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1093</Words>
  <Application>Microsoft Office PowerPoint</Application>
  <PresentationFormat>Экран (4:3)</PresentationFormat>
  <Paragraphs>117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№2 им Луначарского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книги:  автор Малыхин Антон «Я хочу поделиться с Вами Добром» (заметки юного путешественника по Абхазии)</dc:title>
  <dc:creator>Штаб Воспитательной Работы</dc:creator>
  <cp:lastModifiedBy>кабинет №25</cp:lastModifiedBy>
  <cp:revision>64</cp:revision>
  <dcterms:created xsi:type="dcterms:W3CDTF">2012-01-25T04:48:58Z</dcterms:created>
  <dcterms:modified xsi:type="dcterms:W3CDTF">2014-04-30T11:23:16Z</dcterms:modified>
</cp:coreProperties>
</file>