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5" autoAdjust="0"/>
  </p:normalViewPr>
  <p:slideViewPr>
    <p:cSldViewPr>
      <p:cViewPr varScale="1">
        <p:scale>
          <a:sx n="63" d="100"/>
          <a:sy n="63" d="100"/>
        </p:scale>
        <p:origin x="-15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К какой группе вы относите себя?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 какой группе вы относите себя?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Европейская</c:v>
                </c:pt>
                <c:pt idx="1">
                  <c:v>Азиатская</c:v>
                </c:pt>
                <c:pt idx="2">
                  <c:v>Африканская</c:v>
                </c:pt>
                <c:pt idx="3">
                  <c:v>Смешанные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19</c:v>
                </c:pt>
                <c:pt idx="2">
                  <c:v>8</c:v>
                </c:pt>
                <c:pt idx="3">
                  <c:v>30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push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push dir="r"/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82;&#1091;&#1088;&#1089;&#1099;\&#1087;&#1088;&#1077;&#1079;&#1077;&#1085;&#1090;&#1072;&#1094;&#1080;&#1103;\&#1050;&#1083;&#1080;&#1087;%20&#1044;&#1056;&#1059;&#1046;&#1041;&#1040;%20&#1053;&#1040;&#1056;&#1054;&#1044;&#1054;&#1042;%20&#1086;&#1090;%20&#1076;&#1077;&#1090;&#1089;&#1082;&#1086;&#1081;%20&#1074;&#1086;&#1082;&#1072;&#1083;&#1100;&#1085;&#1086;&#1081;%20&#1089;&#1090;&#1091;&#1076;&#1080;&#1080;%20&#1057;&#1059;&#1051;&#1058;&#1040;&#1053;%20http___sultan-studio.ru.mp4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User\Desktop\&#1082;&#1091;&#1088;&#1089;&#1099;\&#1087;&#1088;&#1077;&#1079;&#1077;&#1085;&#1090;&#1072;&#1094;&#1080;&#1103;\Detskie_pesni_pro_semyu_v_obrezke_vmusice.net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509120"/>
            <a:ext cx="4032448" cy="201622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МБУ СОШ №48 </a:t>
            </a:r>
          </a:p>
          <a:p>
            <a:r>
              <a:rPr lang="ru-RU" dirty="0" smtClean="0"/>
              <a:t>г. Нижнеудинск</a:t>
            </a:r>
            <a:endParaRPr lang="ru-RU" dirty="0" smtClean="0"/>
          </a:p>
          <a:p>
            <a:r>
              <a:rPr lang="ru-RU" dirty="0" smtClean="0"/>
              <a:t> Иркутской области </a:t>
            </a:r>
          </a:p>
          <a:p>
            <a:r>
              <a:rPr lang="ru-RU" dirty="0" err="1" smtClean="0"/>
              <a:t>Шавель</a:t>
            </a:r>
            <a:r>
              <a:rPr lang="ru-RU" dirty="0" smtClean="0"/>
              <a:t> Анна Артуровна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Мы разные по возрасту и внешнему виду</a:t>
            </a:r>
            <a:endParaRPr lang="ru-RU" dirty="0"/>
          </a:p>
        </p:txBody>
      </p:sp>
      <p:pic>
        <p:nvPicPr>
          <p:cNvPr id="7" name="Рисунок 6" descr="xorov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84984"/>
            <a:ext cx="4700992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Окружающий мир      1 класс       УМК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</a:rPr>
              <a:t>Л.В.Занкова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5000">
    <p:push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Соотношение рас на Земле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1560" y="1268760"/>
          <a:ext cx="79928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5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212976"/>
            <a:ext cx="3984104" cy="2651919"/>
          </a:xfrm>
          <a:prstGeom prst="rect">
            <a:avLst/>
          </a:prstGeom>
        </p:spPr>
      </p:pic>
      <p:pic>
        <p:nvPicPr>
          <p:cNvPr id="6" name="Рисунок 5" descr="678920_815286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692697"/>
            <a:ext cx="3126726" cy="2278602"/>
          </a:xfrm>
          <a:prstGeom prst="rect">
            <a:avLst/>
          </a:prstGeom>
        </p:spPr>
      </p:pic>
      <p:pic>
        <p:nvPicPr>
          <p:cNvPr id="7" name="Рисунок 6" descr="stockvault_9993_20080201_pikkujohtaj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692696"/>
            <a:ext cx="3263351" cy="2182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2240" y="3861048"/>
            <a:ext cx="1944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Европейская раса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772816"/>
            <a:ext cx="187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Азиатская раса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33056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Африканская раса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7986 L 0 0.61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02 -0.02454 L 0.64184 -0.1400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84 0.01759 L -0.66545 -0.1504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лип ДРУЖБА НАРОДОВ от детской вокальной студии СУЛТАН http___sultan-studio.ru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sh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6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2370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 по возрасту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914400" y="6093296"/>
            <a:ext cx="7330008" cy="5040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Родословное древо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000004538630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>
          <a:xfrm>
            <a:off x="1835696" y="1484784"/>
            <a:ext cx="5605701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Detskie_pesni_pro_semyu_v_obrezke_vmusice.n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300192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push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 по возрасту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14400" y="6021288"/>
            <a:ext cx="7330008" cy="836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Бабушка и дедушка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0_7b875_14903e04_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1124744"/>
            <a:ext cx="705678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 по возрасту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27584" y="6165304"/>
            <a:ext cx="7632848" cy="4320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Родители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puhuja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7863894" cy="4741929"/>
          </a:xfrm>
        </p:spPr>
      </p:pic>
      <p:sp>
        <p:nvSpPr>
          <p:cNvPr id="6" name="Выноска-облако 5"/>
          <p:cNvSpPr/>
          <p:nvPr/>
        </p:nvSpPr>
        <p:spPr>
          <a:xfrm>
            <a:off x="4211960" y="1412776"/>
            <a:ext cx="1512168" cy="1152128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4644008" y="1628800"/>
            <a:ext cx="576064" cy="5760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85169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 по возрасту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71600" y="6093296"/>
            <a:ext cx="7344816" cy="7647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Дети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deti_i_noutbuk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2709664" cy="2032248"/>
          </a:xfrm>
        </p:spPr>
      </p:pic>
      <p:pic>
        <p:nvPicPr>
          <p:cNvPr id="6" name="Рисунок 5" descr="1220267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1052736"/>
            <a:ext cx="3096344" cy="3025469"/>
          </a:xfrm>
          <a:prstGeom prst="rect">
            <a:avLst/>
          </a:prstGeom>
        </p:spPr>
      </p:pic>
      <p:pic>
        <p:nvPicPr>
          <p:cNvPr id="7" name="Рисунок 6" descr="c8u3XmnKl3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4365104"/>
            <a:ext cx="2203219" cy="1652414"/>
          </a:xfrm>
          <a:prstGeom prst="rect">
            <a:avLst/>
          </a:prstGeom>
        </p:spPr>
      </p:pic>
      <p:pic>
        <p:nvPicPr>
          <p:cNvPr id="8" name="Рисунок 7" descr="faces-3740-fc-074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3645024"/>
            <a:ext cx="1554472" cy="2324444"/>
          </a:xfrm>
          <a:prstGeom prst="rect">
            <a:avLst/>
          </a:prstGeom>
        </p:spPr>
      </p:pic>
      <p:pic>
        <p:nvPicPr>
          <p:cNvPr id="9" name="Рисунок 8" descr="Babys_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4509120"/>
            <a:ext cx="2520280" cy="1417658"/>
          </a:xfrm>
          <a:prstGeom prst="rect">
            <a:avLst/>
          </a:prstGeom>
        </p:spPr>
      </p:pic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807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 по внешнему виду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0" y="1600200"/>
            <a:ext cx="2411760" cy="4495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Всех людей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Земли по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внешнему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виду делят на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три большие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группы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25_1991_camTongue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628800"/>
            <a:ext cx="6432800" cy="4381717"/>
          </a:xfrm>
        </p:spPr>
      </p:pic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8072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Мы разные по внешнему виду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916832"/>
            <a:ext cx="2520280" cy="4179168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Светлая кожа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Мягкие волнистые волосы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Узкий резко выступающий нос</a:t>
            </a:r>
          </a:p>
          <a:p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Тонкие губы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820932157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843808" y="2204864"/>
            <a:ext cx="6048671" cy="4032448"/>
          </a:xfrm>
        </p:spPr>
      </p:pic>
      <p:sp>
        <p:nvSpPr>
          <p:cNvPr id="6" name="TextBox 5"/>
          <p:cNvSpPr txBox="1"/>
          <p:nvPr/>
        </p:nvSpPr>
        <p:spPr>
          <a:xfrm>
            <a:off x="2627784" y="1052736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Европейская раса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527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 разные по внешнему виду</a:t>
            </a:r>
            <a:endParaRPr lang="ru-RU" b="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628800"/>
            <a:ext cx="3096344" cy="4968552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Чёрные жёсткие прямые волосы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Тёмные глаза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Желтоватый цвет кожи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Выступающие скулы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Плоская переносица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3d088e9a20420de13a8f7b8e1c26cd66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491880" y="1552520"/>
            <a:ext cx="3312368" cy="2914884"/>
          </a:xfrm>
        </p:spPr>
      </p:pic>
      <p:pic>
        <p:nvPicPr>
          <p:cNvPr id="6" name="Рисунок 5" descr="6-1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 b="33915"/>
          <a:stretch>
            <a:fillRect/>
          </a:stretch>
        </p:blipFill>
        <p:spPr>
          <a:xfrm>
            <a:off x="5650450" y="3356992"/>
            <a:ext cx="3199019" cy="3174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3688" y="836712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Азиатская раса</a:t>
            </a:r>
          </a:p>
        </p:txBody>
      </p:sp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77968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Мы разные по внешнему виду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11560" y="1988840"/>
            <a:ext cx="2952328" cy="439248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Тёмный цвет кожи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Тёмные курчавые или волнистые волосы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Толстые губы </a:t>
            </a:r>
          </a:p>
          <a:p>
            <a:endParaRPr lang="ru-RU" sz="2200" b="1" dirty="0" smtClean="0">
              <a:solidFill>
                <a:srgbClr val="7030A0"/>
              </a:solidFill>
            </a:endParaRPr>
          </a:p>
          <a:p>
            <a:r>
              <a:rPr lang="ru-RU" sz="2200" b="1" dirty="0" smtClean="0">
                <a:solidFill>
                  <a:srgbClr val="7030A0"/>
                </a:solidFill>
              </a:rPr>
              <a:t>Широкий нос</a:t>
            </a:r>
          </a:p>
          <a:p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0_672fd_363c24c1_XL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916832"/>
            <a:ext cx="2376264" cy="3564396"/>
          </a:xfrm>
        </p:spPr>
      </p:pic>
      <p:pic>
        <p:nvPicPr>
          <p:cNvPr id="6" name="Рисунок 5" descr="1340632241_1338388601_sgbybxw_a34.jpg"/>
          <p:cNvPicPr>
            <a:picLocks noChangeAspect="1"/>
          </p:cNvPicPr>
          <p:nvPr/>
        </p:nvPicPr>
        <p:blipFill>
          <a:blip r:embed="rId4" cstate="print"/>
          <a:srcRect b="7379"/>
          <a:stretch>
            <a:fillRect/>
          </a:stretch>
        </p:blipFill>
        <p:spPr>
          <a:xfrm>
            <a:off x="6323988" y="3501008"/>
            <a:ext cx="2524640" cy="3024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7784" y="980728"/>
            <a:ext cx="46085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Африканская раса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push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310</TotalTime>
  <Words>139</Words>
  <Application>Microsoft Office PowerPoint</Application>
  <PresentationFormat>Экран (4:3)</PresentationFormat>
  <Paragraphs>58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Мы разные по возрасту и внешнему виду</vt:lpstr>
      <vt:lpstr>Мы разные по возрасту</vt:lpstr>
      <vt:lpstr>Мы разные по возрасту</vt:lpstr>
      <vt:lpstr>Мы разные по возрасту</vt:lpstr>
      <vt:lpstr>Мы разные по возрасту</vt:lpstr>
      <vt:lpstr>Мы разные по внешнему виду</vt:lpstr>
      <vt:lpstr>Мы разные по внешнему виду</vt:lpstr>
      <vt:lpstr>Мы разные по внешнему виду</vt:lpstr>
      <vt:lpstr>Мы разные по внешнему виду</vt:lpstr>
      <vt:lpstr>Соотношение рас на Земле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разные по возрасту и внешнему виду</dc:title>
  <dc:creator>User</dc:creator>
  <cp:lastModifiedBy>User</cp:lastModifiedBy>
  <cp:revision>36</cp:revision>
  <dcterms:created xsi:type="dcterms:W3CDTF">2015-02-23T06:21:35Z</dcterms:created>
  <dcterms:modified xsi:type="dcterms:W3CDTF">2015-02-26T15:47:51Z</dcterms:modified>
</cp:coreProperties>
</file>