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10" Type="http://schemas.openxmlformats.org/officeDocument/2006/relationships/image" Target="../media/image10.gif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10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image" Target="../media/image8.gif"/><Relationship Id="rId7" Type="http://schemas.openxmlformats.org/officeDocument/2006/relationships/image" Target="../media/image1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gif"/><Relationship Id="rId5" Type="http://schemas.openxmlformats.org/officeDocument/2006/relationships/image" Target="../media/image10.gif"/><Relationship Id="rId4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дос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9" descr="C:\Users\Люба\AppData\Local\Interwrite Learning\Temp\Black Knigh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0958" y="5429264"/>
            <a:ext cx="880056" cy="91916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C:\Users\Люба\AppData\Local\Interwrite Learning\Temp\White Knigh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10" y="285728"/>
            <a:ext cx="842381" cy="87900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7" descr="C:\Users\Люба\AppData\Local\Interwrite Learning\Temp\Black Queen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3042" y="1785926"/>
            <a:ext cx="971950" cy="84787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2" descr="C:\Users\Люба\AppData\Local\Interwrite Learning\Temp\Black Bishop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4572008"/>
            <a:ext cx="928694" cy="92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Люба\AppData\Local\Interwrite Learning\Temp\White Rook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3834" y="1071546"/>
            <a:ext cx="731804" cy="85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1" descr="C:\Users\Люба\AppData\Local\Interwrite Learning\Temp\Black Pawn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3834" y="3302934"/>
            <a:ext cx="603515" cy="834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Люба\AppData\Local\Interwrite Learning\Temp\White Pawn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786" y="2451320"/>
            <a:ext cx="621662" cy="834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14414" y="785794"/>
            <a:ext cx="6852773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">
                <a:rot lat="20400000" lon="0" rev="0"/>
              </a:camera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>
                  <a:noFill/>
                </a:ln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Zagadka" pitchFamily="2" charset="0"/>
              </a:rPr>
              <a:t>ПУТЕШЕСТВИЕ </a:t>
            </a:r>
          </a:p>
          <a:p>
            <a:pPr algn="ctr"/>
            <a:r>
              <a:rPr lang="ru-RU" sz="5400" b="1" cap="none" spc="50" dirty="0" smtClean="0">
                <a:ln w="11430">
                  <a:noFill/>
                </a:ln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Zagadka" pitchFamily="2" charset="0"/>
              </a:rPr>
              <a:t>В</a:t>
            </a:r>
          </a:p>
          <a:p>
            <a:pPr algn="ctr"/>
            <a:r>
              <a:rPr lang="ru-RU" sz="5400" b="1" cap="none" spc="50" dirty="0" smtClean="0">
                <a:ln w="11430">
                  <a:noFill/>
                </a:ln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Zagadka" pitchFamily="2" charset="0"/>
              </a:rPr>
              <a:t>ШАХМАТНОЕ</a:t>
            </a:r>
          </a:p>
          <a:p>
            <a:pPr algn="ctr"/>
            <a:endParaRPr lang="ru-RU" sz="5400" b="1" cap="none" spc="50" dirty="0" smtClean="0">
              <a:ln w="11430">
                <a:noFill/>
              </a:ln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  <a:latin typeface="Zagadka" pitchFamily="2" charset="0"/>
            </a:endParaRPr>
          </a:p>
          <a:p>
            <a:pPr algn="ctr"/>
            <a:r>
              <a:rPr lang="ru-RU" sz="5400" b="1" spc="50" dirty="0" smtClean="0">
                <a:ln w="11430">
                  <a:noFill/>
                </a:ln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Zagadka" pitchFamily="2" charset="0"/>
              </a:rPr>
              <a:t>КОРОЛЕВСТВО</a:t>
            </a:r>
            <a:endParaRPr lang="ru-RU" sz="5400" b="1" cap="none" spc="50" dirty="0">
              <a:ln w="11430">
                <a:noFill/>
              </a:ln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  <a:latin typeface="Zagadka" pitchFamily="2" charset="0"/>
            </a:endParaRPr>
          </a:p>
        </p:txBody>
      </p:sp>
      <p:pic>
        <p:nvPicPr>
          <p:cNvPr id="8" name="Picture 14" descr="C:\Users\Люба\AppData\Local\Interwrite Learning\Temp\White King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3071810"/>
            <a:ext cx="1173208" cy="962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42974" y="928670"/>
          <a:ext cx="7429554" cy="5357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5506"/>
                <a:gridCol w="825506"/>
                <a:gridCol w="825506"/>
                <a:gridCol w="825506"/>
                <a:gridCol w="825506"/>
                <a:gridCol w="825506"/>
                <a:gridCol w="825506"/>
                <a:gridCol w="825506"/>
                <a:gridCol w="825506"/>
              </a:tblGrid>
              <a:tr h="892975">
                <a:tc rowSpan="2"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2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2</a:t>
                      </a:r>
                      <a:endParaRPr lang="ru-RU"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297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3</a:t>
                      </a:r>
                      <a:endParaRPr lang="ru-RU"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892975">
                <a:tc gridSpan="2"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4</a:t>
                      </a:r>
                      <a:endParaRPr lang="ru-RU"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892975">
                <a:tc gridSpan="4"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5</a:t>
                      </a:r>
                      <a:endParaRPr lang="ru-RU"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97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6</a:t>
                      </a:r>
                      <a:endParaRPr lang="ru-RU"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endParaRPr lang="ru-RU"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1" descr="C:\Users\Люба\AppData\Local\Interwrite Learning\Temp\Black Paw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4414" y="857232"/>
            <a:ext cx="603515" cy="834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 descr="C:\Users\Люба\AppData\Local\Interwrite Learning\Temp\White Knigh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612" y="1785926"/>
            <a:ext cx="842381" cy="87900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2" descr="C:\Users\Люба\AppData\Local\Interwrite Learning\Temp\Black Bishop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5918" y="3571876"/>
            <a:ext cx="928694" cy="92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Люба\AppData\Local\Interwrite Learning\Temp\White Rook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3306" y="4500570"/>
            <a:ext cx="731804" cy="85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7" descr="C:\Users\Люба\AppData\Local\Interwrite Learning\Temp\Black Queen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44" y="5429264"/>
            <a:ext cx="999981" cy="872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4" descr="C:\Users\Люба\AppData\Local\Interwrite Learning\Temp\White King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7686" y="142377"/>
            <a:ext cx="958894" cy="786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дос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3" name="Picture 21" descr="C:\Users\Люба\AppData\Local\Interwrite Learning\Temp\Black Paw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24" y="4714884"/>
            <a:ext cx="603515" cy="834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0" descr="C:\Users\Люба\AppData\Local\Interwrite Learning\Temp\Black King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0430" y="5500702"/>
            <a:ext cx="1144466" cy="934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4" descr="C:\Users\Люба\AppData\Local\Interwrite Learning\Temp\White King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0430" y="285728"/>
            <a:ext cx="1173208" cy="962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C:\Users\Люба\AppData\Local\Interwrite Learning\Temp\White King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0430" y="2428868"/>
            <a:ext cx="1173208" cy="962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Люба\AppData\Local\Interwrite Learning\Temp\White Queen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57818" y="2428868"/>
            <a:ext cx="1105426" cy="967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214678" y="2000240"/>
            <a:ext cx="307183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Zagadka" pitchFamily="2" charset="0"/>
              </a:rPr>
              <a:t>32</a:t>
            </a:r>
            <a:endParaRPr lang="ru-RU" sz="13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Zagadka" pitchFamily="2" charset="0"/>
            </a:endParaRPr>
          </a:p>
        </p:txBody>
      </p:sp>
      <p:pic>
        <p:nvPicPr>
          <p:cNvPr id="10" name="Picture 14" descr="C:\Users\Люба\AppData\Local\Interwrite Learning\Temp\White King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0430" y="285728"/>
            <a:ext cx="1173208" cy="962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Люба\AppData\Local\Interwrite Learning\Temp\White Queen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0562" y="144863"/>
            <a:ext cx="1222353" cy="1069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6" descr="C:\Users\Люба\AppData\Local\Interwrite Learning\Temp\White Bishop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1736" y="214290"/>
            <a:ext cx="1017210" cy="101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9" descr="C:\Users\Люба\AppData\Local\Interwrite Learning\Temp\Black Knight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2264" y="5429264"/>
            <a:ext cx="880056" cy="91916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1481E-6 L -2.77778E-7 -0.10601 C -2.77778E-7 -0.15347 0.03438 -0.21157 0.06285 -0.21157 L 0.12587 -0.21157 " pathEditMode="relative" rAng="0" ptsTypes="FfFF">
                                      <p:cBhvr>
                                        <p:cTn id="1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-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1142984"/>
            <a:ext cx="457009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">
                <a:rot lat="20400000" lon="0" rev="0"/>
              </a:camera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>
                  <a:noFill/>
                </a:ln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Zagadka" pitchFamily="2" charset="0"/>
              </a:rPr>
              <a:t>СПАСИБО </a:t>
            </a:r>
          </a:p>
          <a:p>
            <a:pPr algn="ctr"/>
            <a:r>
              <a:rPr lang="ru-RU" sz="5400" b="1" cap="none" spc="50" dirty="0" smtClean="0">
                <a:ln w="11430">
                  <a:noFill/>
                </a:ln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Zagadka" pitchFamily="2" charset="0"/>
              </a:rPr>
              <a:t> ЗА </a:t>
            </a:r>
          </a:p>
          <a:p>
            <a:pPr algn="ctr"/>
            <a:r>
              <a:rPr lang="ru-RU" sz="5400" b="1" cap="none" spc="50" dirty="0" smtClean="0">
                <a:ln w="11430">
                  <a:noFill/>
                </a:ln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Zagadka" pitchFamily="2" charset="0"/>
              </a:rPr>
              <a:t>ВНИМАНИЕ</a:t>
            </a:r>
            <a:endParaRPr lang="ru-RU" sz="5400" b="1" cap="none" spc="50" dirty="0">
              <a:ln w="11430">
                <a:noFill/>
              </a:ln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  <a:latin typeface="Zagadka" pitchFamily="2" charset="0"/>
            </a:endParaRPr>
          </a:p>
        </p:txBody>
      </p:sp>
      <p:pic>
        <p:nvPicPr>
          <p:cNvPr id="3074" name="Picture 2" descr="C:\Users\user\Desktop\дос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247080">
            <a:off x="2500298" y="3203649"/>
            <a:ext cx="3679835" cy="36543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15</Words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13</cp:revision>
  <dcterms:created xsi:type="dcterms:W3CDTF">2013-12-12T15:49:48Z</dcterms:created>
  <dcterms:modified xsi:type="dcterms:W3CDTF">2013-12-12T18:10:32Z</dcterms:modified>
</cp:coreProperties>
</file>