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8" r:id="rId3"/>
    <p:sldId id="257" r:id="rId4"/>
    <p:sldId id="258" r:id="rId5"/>
    <p:sldId id="268" r:id="rId6"/>
    <p:sldId id="259" r:id="rId7"/>
    <p:sldId id="260" r:id="rId8"/>
    <p:sldId id="269" r:id="rId9"/>
    <p:sldId id="270" r:id="rId10"/>
    <p:sldId id="271" r:id="rId11"/>
    <p:sldId id="272" r:id="rId12"/>
    <p:sldId id="273" r:id="rId13"/>
    <p:sldId id="274" r:id="rId14"/>
    <p:sldId id="285" r:id="rId15"/>
    <p:sldId id="281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3" autoAdjust="0"/>
    <p:restoredTop sz="94660"/>
  </p:normalViewPr>
  <p:slideViewPr>
    <p:cSldViewPr>
      <p:cViewPr varScale="1">
        <p:scale>
          <a:sx n="79" d="100"/>
          <a:sy n="79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788D3-2027-467E-B20A-05CDF64C7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4B7E4-2E88-4F10-91DD-A4B1F44EA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BD22A-F35E-4390-B6D1-6F45DC2E3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B3C8F-9F80-4557-A794-8339AC42F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092CF-EECE-4F0F-843E-13D67512F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75783-62CA-419E-BD9B-F2960C932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87F5F-B85A-4417-8994-E4870DEC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DC8AA-B675-421C-BA8A-1388552FD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62AFA-ED3A-4E7E-913B-EBC2E3621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17B2-931F-4F4C-BFCC-53AF46DB6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FA852-3843-47BB-9085-7F41B0840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E911C86D-F78D-4D86-9F9C-F9A574464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k0marova.narod.ru/tereshkova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oples.ru/military/cosmos/alexey_leonov/leonov_1.shtml" TargetMode="External"/><Relationship Id="rId13" Type="http://schemas.openxmlformats.org/officeDocument/2006/relationships/hyperlink" Target="http://ru.wikipedia.org/wiki/&#1042;&#1086;&#1089;&#1090;&#1086;&#1082;_(&#1082;&#1086;&#1089;&#1084;&#1080;&#1095;&#1077;&#1089;&#1082;&#1080;&#1081;_&#1082;&#1086;&#1088;&#1072;&#1073;&#1083;&#1100;)" TargetMode="External"/><Relationship Id="rId3" Type="http://schemas.openxmlformats.org/officeDocument/2006/relationships/hyperlink" Target="http://persona.rin.ru/view/f/0/11491/korolev-sergej-pavlovich" TargetMode="External"/><Relationship Id="rId7" Type="http://schemas.openxmlformats.org/officeDocument/2006/relationships/hyperlink" Target="http://www.novosti-kosmonavtiki.ru/content/numbers/237/40.shtml" TargetMode="External"/><Relationship Id="rId12" Type="http://schemas.openxmlformats.org/officeDocument/2006/relationships/hyperlink" Target="http://copypast.ru/2007/10/04/50_let_zapuska_pervogo_iskusstvennogo_sputnika_zemli_8_foto.html" TargetMode="External"/><Relationship Id="rId2" Type="http://schemas.openxmlformats.org/officeDocument/2006/relationships/hyperlink" Target="http://persona.rin.ru/photo/10598/gagarin-jurij-alekseevi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k.ru/science/article/2010/08/19/524008-polveka-nazad-v-kosmos-otpravilis-belka-i-strelka.html" TargetMode="External"/><Relationship Id="rId11" Type="http://schemas.openxmlformats.org/officeDocument/2006/relationships/hyperlink" Target="http://www.astronaut.ru/as_grbrt/text/sharman.htm?reload_coolmenus" TargetMode="External"/><Relationship Id="rId5" Type="http://schemas.openxmlformats.org/officeDocument/2006/relationships/hyperlink" Target="http://www.zateevo.ru/?section=page&amp;action=edit&amp;alias=layka" TargetMode="External"/><Relationship Id="rId15" Type="http://schemas.openxmlformats.org/officeDocument/2006/relationships/hyperlink" Target="http://www.it-n.ru/communities.aspx?cat_no=5025&amp;d_no=114632&amp;ext=http://luchiki.ucoz.ru/load/0-0-0-75-20" TargetMode="External"/><Relationship Id="rId10" Type="http://schemas.openxmlformats.org/officeDocument/2006/relationships/hyperlink" Target="http://www.rian.ru/photolents/20100911/274293514.html" TargetMode="External"/><Relationship Id="rId4" Type="http://schemas.openxmlformats.org/officeDocument/2006/relationships/hyperlink" Target="http://persona.rin.ru/photo/10596/tereshkova-valentina-vladimirovna" TargetMode="External"/><Relationship Id="rId9" Type="http://schemas.openxmlformats.org/officeDocument/2006/relationships/hyperlink" Target="http://www.mirf.ru/Articles/art1848_2.htm" TargetMode="External"/><Relationship Id="rId14" Type="http://schemas.openxmlformats.org/officeDocument/2006/relationships/hyperlink" Target="http://ru.wikipedia.org/wiki/&#1052;&#1080;&#1088;_(&#1086;&#1088;&#1073;&#1080;&#1090;&#1072;&#1083;&#1100;&#1085;&#1072;&#1103;_&#1089;&#1090;&#1072;&#1085;&#1094;&#1080;&#1103;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svetgrad.ru/2008/04/Cialkovskyi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643438" y="3141663"/>
            <a:ext cx="450056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>
                <a:solidFill>
                  <a:srgbClr val="FF0000"/>
                </a:solidFill>
              </a:rPr>
              <a:t>Составила: Ружейникова </a:t>
            </a:r>
          </a:p>
          <a:p>
            <a:pPr algn="just">
              <a:spcBef>
                <a:spcPct val="50000"/>
              </a:spcBef>
            </a:pPr>
            <a:r>
              <a:rPr lang="ru-RU" sz="2800">
                <a:solidFill>
                  <a:srgbClr val="FF0000"/>
                </a:solidFill>
              </a:rPr>
              <a:t>Валентина Михайловна</a:t>
            </a:r>
          </a:p>
          <a:p>
            <a:pPr algn="just"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</a:rPr>
              <a:t>учитель начальных классов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716463" y="5229225"/>
            <a:ext cx="46434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МОУ Богдановская СОШ</a:t>
            </a:r>
          </a:p>
          <a:p>
            <a:pPr>
              <a:spcBef>
                <a:spcPct val="50000"/>
              </a:spcBef>
            </a:pPr>
            <a:r>
              <a:rPr lang="ru-RU"/>
              <a:t>с. Богдановское Кизильского района</a:t>
            </a:r>
          </a:p>
        </p:txBody>
      </p:sp>
      <p:sp>
        <p:nvSpPr>
          <p:cNvPr id="13315" name="WordArt 11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7991475" cy="2879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15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Презентация к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классному часу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4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000379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WordArt 4"/>
          <p:cNvSpPr>
            <a:spLocks noChangeArrowheads="1" noChangeShapeType="1" noTextEdit="1"/>
          </p:cNvSpPr>
          <p:nvPr/>
        </p:nvSpPr>
        <p:spPr bwMode="auto">
          <a:xfrm>
            <a:off x="179388" y="1989138"/>
            <a:ext cx="4427537" cy="209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ГЕРМАН СТЕПАНОВИЧ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ТИТОВ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765175"/>
            <a:ext cx="377983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 decel="100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0" decel="100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decel="100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decel="100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000409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025" y="1268413"/>
            <a:ext cx="345281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WordArt 4"/>
          <p:cNvSpPr>
            <a:spLocks noChangeArrowheads="1" noChangeShapeType="1" noTextEdit="1"/>
          </p:cNvSpPr>
          <p:nvPr/>
        </p:nvSpPr>
        <p:spPr bwMode="auto">
          <a:xfrm>
            <a:off x="3779838" y="188913"/>
            <a:ext cx="4932362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ВАЛЕНТИНА ВЛАДИМИРОВНА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ТЕРЕШКОВА</a:t>
            </a:r>
          </a:p>
        </p:txBody>
      </p:sp>
      <p:pic>
        <p:nvPicPr>
          <p:cNvPr id="23556" name="Picture 7" descr="Картинка 11 из 1364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2565400"/>
            <a:ext cx="32559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000404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539750" y="4365625"/>
            <a:ext cx="4932363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АЛЕКСЕЙ АРХИПОВИЧ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ЛЕОНОВ</a:t>
            </a:r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0350"/>
            <a:ext cx="316706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sp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33375"/>
            <a:ext cx="382270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3" descr="0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4365625"/>
            <a:ext cx="2124075" cy="213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 decel="100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0" decel="100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decel="100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decel="100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WordArt 3"/>
          <p:cNvSpPr>
            <a:spLocks noChangeArrowheads="1" noChangeShapeType="1" noTextEdit="1"/>
          </p:cNvSpPr>
          <p:nvPr/>
        </p:nvSpPr>
        <p:spPr bwMode="auto">
          <a:xfrm>
            <a:off x="1042988" y="4941888"/>
            <a:ext cx="7416800" cy="153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Орбитальная станция "МИР"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2" descr="Рисунок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1213" y="0"/>
            <a:ext cx="4522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4" descr="Рисунок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48288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388" y="4508500"/>
            <a:ext cx="4392612" cy="2160588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Современные  космические  корабли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0_223f6_24184e02_X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0" y="0"/>
            <a:ext cx="9144000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Интернет – ресурсы</a:t>
            </a:r>
          </a:p>
          <a:p>
            <a:endParaRPr lang="ru-RU"/>
          </a:p>
          <a:p>
            <a:r>
              <a:rPr lang="ru-RU" sz="1400">
                <a:hlinkClick r:id="rId2"/>
              </a:rPr>
              <a:t>http://persona.rin.ru/photo/10598/gagarin-jurij-alekseevich</a:t>
            </a:r>
            <a:endParaRPr lang="ru-RU" sz="1400"/>
          </a:p>
          <a:p>
            <a:endParaRPr lang="ru-RU" sz="1400">
              <a:hlinkClick r:id="rId3"/>
            </a:endParaRPr>
          </a:p>
          <a:p>
            <a:r>
              <a:rPr lang="ru-RU" sz="1400">
                <a:hlinkClick r:id="rId3"/>
              </a:rPr>
              <a:t>http://persona.rin.ru/view/f/0/11491/korolev-sergej-pavlovich</a:t>
            </a:r>
            <a:endParaRPr lang="ru-RU" sz="1400"/>
          </a:p>
          <a:p>
            <a:endParaRPr lang="ru-RU" sz="1400">
              <a:hlinkClick r:id="rId4"/>
            </a:endParaRPr>
          </a:p>
          <a:p>
            <a:r>
              <a:rPr lang="ru-RU" sz="1400">
                <a:hlinkClick r:id="rId4"/>
              </a:rPr>
              <a:t>http://persona.rin.ru/photo/10596/tereshkova-valentina-vladimirovna</a:t>
            </a:r>
            <a:endParaRPr lang="ru-RU" sz="1400"/>
          </a:p>
          <a:p>
            <a:endParaRPr lang="ru-RU" sz="1400">
              <a:hlinkClick r:id="rId5"/>
            </a:endParaRPr>
          </a:p>
          <a:p>
            <a:r>
              <a:rPr lang="ru-RU" sz="1400">
                <a:hlinkClick r:id="rId5"/>
              </a:rPr>
              <a:t>http://www.zateevo.ru/?section=page&amp;action=edit&amp;alias=layka</a:t>
            </a:r>
            <a:endParaRPr lang="ru-RU" sz="1400"/>
          </a:p>
          <a:p>
            <a:endParaRPr lang="ru-RU" sz="1400">
              <a:hlinkClick r:id="rId6"/>
            </a:endParaRPr>
          </a:p>
          <a:p>
            <a:r>
              <a:rPr lang="ru-RU" sz="1400">
                <a:hlinkClick r:id="rId6"/>
              </a:rPr>
              <a:t>http://www.mk.ru/science/article/2010/08/19/524008-polveka-nazad-v-kosmos-otpravilis-belka-i-strelka.html</a:t>
            </a:r>
            <a:endParaRPr lang="ru-RU" sz="1400"/>
          </a:p>
          <a:p>
            <a:endParaRPr lang="ru-RU" sz="1400">
              <a:hlinkClick r:id="rId7"/>
            </a:endParaRPr>
          </a:p>
          <a:p>
            <a:r>
              <a:rPr lang="ru-RU" sz="1400">
                <a:hlinkClick r:id="rId7"/>
              </a:rPr>
              <a:t>http://www.novosti-kosmonavtiki.ru/content/numbers/237/40.shtml</a:t>
            </a:r>
            <a:endParaRPr lang="ru-RU" sz="1400"/>
          </a:p>
          <a:p>
            <a:endParaRPr lang="ru-RU" sz="1400"/>
          </a:p>
          <a:p>
            <a:r>
              <a:rPr lang="ru-RU" sz="1400">
                <a:hlinkClick r:id="rId8"/>
              </a:rPr>
              <a:t>http://www.peoples.ru/military/cosmos/alexey_leonov/leonov_1.shtml</a:t>
            </a:r>
            <a:endParaRPr lang="ru-RU" sz="1400"/>
          </a:p>
          <a:p>
            <a:endParaRPr lang="ru-RU" sz="1400">
              <a:hlinkClick r:id="rId9"/>
            </a:endParaRPr>
          </a:p>
          <a:p>
            <a:r>
              <a:rPr lang="ru-RU" sz="1400">
                <a:hlinkClick r:id="rId9"/>
              </a:rPr>
              <a:t>http://www.mirf.ru/Articles/art1848_2.htm</a:t>
            </a:r>
            <a:endParaRPr lang="ru-RU" sz="1400"/>
          </a:p>
          <a:p>
            <a:endParaRPr lang="ru-RU" sz="1400"/>
          </a:p>
          <a:p>
            <a:r>
              <a:rPr lang="ru-RU" sz="1400">
                <a:hlinkClick r:id="rId10"/>
              </a:rPr>
              <a:t>http://www.rian.ru/photolents/20100911/274293514.html</a:t>
            </a:r>
            <a:endParaRPr lang="ru-RU" sz="1400"/>
          </a:p>
          <a:p>
            <a:endParaRPr lang="ru-RU" sz="1400">
              <a:hlinkClick r:id="rId11"/>
            </a:endParaRPr>
          </a:p>
          <a:p>
            <a:r>
              <a:rPr lang="ru-RU" sz="1400">
                <a:hlinkClick r:id="rId11"/>
              </a:rPr>
              <a:t>http://www.astronaut.ru/as_grbrt/text/sharman.htm?reload_coolmenus</a:t>
            </a:r>
            <a:endParaRPr lang="ru-RU" sz="1400"/>
          </a:p>
          <a:p>
            <a:endParaRPr lang="ru-RU" sz="1400">
              <a:hlinkClick r:id="rId12"/>
            </a:endParaRPr>
          </a:p>
          <a:p>
            <a:r>
              <a:rPr lang="ru-RU" sz="1400">
                <a:hlinkClick r:id="rId12"/>
              </a:rPr>
              <a:t>http://copypast.ru/2007/10/04/50_let_zapuska_pervogo_iskusstvennogo_sputnika_zemli_8_foto.html</a:t>
            </a:r>
            <a:endParaRPr lang="ru-RU" sz="1400"/>
          </a:p>
          <a:p>
            <a:endParaRPr lang="ru-RU" sz="1400">
              <a:hlinkClick r:id="rId13"/>
            </a:endParaRPr>
          </a:p>
          <a:p>
            <a:r>
              <a:rPr lang="ru-RU" sz="1400">
                <a:hlinkClick r:id="rId13"/>
              </a:rPr>
              <a:t>http://ru.wikipedia.org/wiki/Восток_(космический_корабль)</a:t>
            </a:r>
            <a:endParaRPr lang="ru-RU" sz="1400"/>
          </a:p>
          <a:p>
            <a:endParaRPr lang="ru-RU" sz="1400">
              <a:hlinkClick r:id="rId14"/>
            </a:endParaRPr>
          </a:p>
          <a:p>
            <a:r>
              <a:rPr lang="ru-RU" sz="1400">
                <a:hlinkClick r:id="rId14"/>
              </a:rPr>
              <a:t>http://ru.wikipedia.org/wiki/Мир_(орбитальная_станция)</a:t>
            </a:r>
            <a:endParaRPr lang="ru-RU" sz="1400"/>
          </a:p>
          <a:p>
            <a:endParaRPr lang="ru-RU" sz="1400"/>
          </a:p>
          <a:p>
            <a:r>
              <a:rPr lang="ru-RU" sz="1400">
                <a:hlinkClick r:id="rId15"/>
              </a:rPr>
              <a:t>Галкина И.А. Электронные физминуткт для глаз. Часть 2.</a:t>
            </a:r>
            <a:r>
              <a:rPr lang="ru-RU" sz="1400"/>
              <a:t>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250825" y="115888"/>
            <a:ext cx="8353425" cy="633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12 апреля – </a:t>
            </a:r>
          </a:p>
          <a:p>
            <a:pPr algn="ctr"/>
            <a:r>
              <a:rPr lang="ru-R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всемирный день</a:t>
            </a:r>
          </a:p>
          <a:p>
            <a:pPr algn="ctr"/>
            <a:r>
              <a:rPr lang="ru-R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авиации и космонавтики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 descr="000409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сканирование0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88913"/>
            <a:ext cx="29654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0" name="WordArt 12"/>
          <p:cNvSpPr>
            <a:spLocks noChangeArrowheads="1" noChangeShapeType="1" noTextEdit="1"/>
          </p:cNvSpPr>
          <p:nvPr/>
        </p:nvSpPr>
        <p:spPr bwMode="auto">
          <a:xfrm>
            <a:off x="3924300" y="4365625"/>
            <a:ext cx="493395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Константин Эдуардович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Циолковский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(1851 - 1935)</a:t>
            </a:r>
          </a:p>
        </p:txBody>
      </p:sp>
      <p:pic>
        <p:nvPicPr>
          <p:cNvPr id="15364" name="Picture 5" descr="Картинка 5 из 15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3563938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 descr="000404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4278" name="Picture 6" descr="сканирование00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105025"/>
            <a:ext cx="61214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2" name="WordArt 10"/>
          <p:cNvSpPr>
            <a:spLocks noChangeArrowheads="1" noChangeShapeType="1" noTextEdit="1"/>
          </p:cNvSpPr>
          <p:nvPr/>
        </p:nvSpPr>
        <p:spPr bwMode="auto">
          <a:xfrm>
            <a:off x="1547813" y="0"/>
            <a:ext cx="6119812" cy="206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Сергей Павлович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Королёв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(1906 - 1966)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323850" y="4005263"/>
            <a:ext cx="8640763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Первый в мире искусственный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спутник Земли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000404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4813"/>
            <a:ext cx="352901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WordArt 9"/>
          <p:cNvSpPr>
            <a:spLocks noChangeArrowheads="1" noChangeShapeType="1" noTextEdit="1"/>
          </p:cNvSpPr>
          <p:nvPr/>
        </p:nvSpPr>
        <p:spPr bwMode="auto">
          <a:xfrm>
            <a:off x="1042988" y="4581525"/>
            <a:ext cx="6324600" cy="174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ЛАЙКА – полетела в космос </a:t>
            </a:r>
          </a:p>
          <a:p>
            <a:pPr algn="ctr"/>
            <a:r>
              <a:rPr lang="ru-RU" sz="40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 ноября 1957 года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000379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781300"/>
            <a:ext cx="53657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WordArt 9"/>
          <p:cNvSpPr>
            <a:spLocks noChangeArrowheads="1" noChangeShapeType="1" noTextEdit="1"/>
          </p:cNvSpPr>
          <p:nvPr/>
        </p:nvSpPr>
        <p:spPr bwMode="auto">
          <a:xfrm>
            <a:off x="971550" y="404813"/>
            <a:ext cx="7829550" cy="174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Вслед за Лайкой в космос полетели </a:t>
            </a:r>
          </a:p>
          <a:p>
            <a:pPr algn="ctr"/>
            <a:r>
              <a:rPr lang="ru-RU" sz="4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БЕЛКА и СТРЕЛКА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00038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WordArt 4"/>
          <p:cNvSpPr>
            <a:spLocks noChangeArrowheads="1" noChangeShapeType="1" noTextEdit="1"/>
          </p:cNvSpPr>
          <p:nvPr/>
        </p:nvSpPr>
        <p:spPr bwMode="auto">
          <a:xfrm>
            <a:off x="0" y="1628775"/>
            <a:ext cx="4500563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ЮРИЙ АЛЕКСЕЕВИЧ 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ГАГАРИН</a:t>
            </a:r>
          </a:p>
        </p:txBody>
      </p:sp>
      <p:pic>
        <p:nvPicPr>
          <p:cNvPr id="20483" name="Picture 2" descr="D:\Мои документы\гагарин\Yuri_Gagarin_official_portrait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88913"/>
            <a:ext cx="4405312" cy="64643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WordArt 3"/>
          <p:cNvSpPr>
            <a:spLocks noChangeArrowheads="1" noChangeShapeType="1" noTextEdit="1"/>
          </p:cNvSpPr>
          <p:nvPr/>
        </p:nvSpPr>
        <p:spPr bwMode="auto">
          <a:xfrm>
            <a:off x="684213" y="5378450"/>
            <a:ext cx="8108950" cy="147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Модель космического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корабля "Восток"</a:t>
            </a:r>
          </a:p>
        </p:txBody>
      </p:sp>
      <p:pic>
        <p:nvPicPr>
          <p:cNvPr id="21507" name="Picture 2" descr="D:\Мои документы\гагарин\Vostok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3284537" cy="201612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/>
    </p:bld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758</TotalTime>
  <Words>56</Words>
  <Application>Microsoft Office PowerPoint</Application>
  <PresentationFormat>Экран (4:3)</PresentationFormat>
  <Paragraphs>35</Paragraphs>
  <Slides>16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Wingdings</vt:lpstr>
      <vt:lpstr>Calibri</vt:lpstr>
      <vt:lpstr>Облака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Диксон</cp:lastModifiedBy>
  <cp:revision>31</cp:revision>
  <dcterms:created xsi:type="dcterms:W3CDTF">2010-04-02T11:41:09Z</dcterms:created>
  <dcterms:modified xsi:type="dcterms:W3CDTF">2015-03-19T10:24:28Z</dcterms:modified>
</cp:coreProperties>
</file>