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7" r:id="rId4"/>
    <p:sldId id="258" r:id="rId5"/>
    <p:sldId id="260" r:id="rId6"/>
    <p:sldId id="261" r:id="rId7"/>
    <p:sldId id="262" r:id="rId8"/>
    <p:sldId id="265" r:id="rId9"/>
    <p:sldId id="267" r:id="rId10"/>
    <p:sldId id="263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82E8-309C-47DC-8A9D-2298472A2DA4}" type="datetimeFigureOut">
              <a:rPr lang="ru-RU" smtClean="0"/>
              <a:t>12.04.2014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C89CC-9B95-4375-B7B1-2796776816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82E8-309C-47DC-8A9D-2298472A2DA4}" type="datetimeFigureOut">
              <a:rPr lang="ru-RU" smtClean="0"/>
              <a:t>12.04.2014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C89CC-9B95-4375-B7B1-2796776816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82E8-309C-47DC-8A9D-2298472A2DA4}" type="datetimeFigureOut">
              <a:rPr lang="ru-RU" smtClean="0"/>
              <a:t>12.04.2014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C89CC-9B95-4375-B7B1-2796776816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6CEBDF-A449-4B1E-83E6-C96E687C000B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30861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88A087-118F-4C57-8913-1B79AA3AFED9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993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55E8F9-3429-4CE3-BBB4-9E3352E95A04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1383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755CB1-4116-4238-B078-0DBEDBAB6FAC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1163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6AB6A4-19FF-422E-9376-95EBEE7CE37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8526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64C39B-125F-465A-8754-0EF13C40F8E6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3877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361041-31A8-4C1F-9F68-5720D71406BA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6199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62A7AC-37DA-428E-BD36-7A3384C4C269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732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82E8-309C-47DC-8A9D-2298472A2DA4}" type="datetimeFigureOut">
              <a:rPr lang="ru-RU" smtClean="0"/>
              <a:t>12.04.2014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C89CC-9B95-4375-B7B1-2796776816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CF25E7-FEB0-47A5-B540-885C201F046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1183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F1E0D8-34C9-40F6-ACE2-C1B281DC273F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0411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69EA6A-72D3-4EB3-B16E-13C2EBCCC96C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10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82E8-309C-47DC-8A9D-2298472A2DA4}" type="datetimeFigureOut">
              <a:rPr lang="ru-RU" smtClean="0"/>
              <a:t>12.04.2014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C89CC-9B95-4375-B7B1-2796776816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82E8-309C-47DC-8A9D-2298472A2DA4}" type="datetimeFigureOut">
              <a:rPr lang="ru-RU" smtClean="0"/>
              <a:t>12.04.2014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C89CC-9B95-4375-B7B1-2796776816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82E8-309C-47DC-8A9D-2298472A2DA4}" type="datetimeFigureOut">
              <a:rPr lang="ru-RU" smtClean="0"/>
              <a:t>12.04.2014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C89CC-9B95-4375-B7B1-2796776816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82E8-309C-47DC-8A9D-2298472A2DA4}" type="datetimeFigureOut">
              <a:rPr lang="ru-RU" smtClean="0"/>
              <a:t>12.04.2014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C89CC-9B95-4375-B7B1-2796776816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82E8-309C-47DC-8A9D-2298472A2DA4}" type="datetimeFigureOut">
              <a:rPr lang="ru-RU" smtClean="0"/>
              <a:t>12.04.2014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C89CC-9B95-4375-B7B1-2796776816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82E8-309C-47DC-8A9D-2298472A2DA4}" type="datetimeFigureOut">
              <a:rPr lang="ru-RU" smtClean="0"/>
              <a:t>12.04.2014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C89CC-9B95-4375-B7B1-2796776816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82E8-309C-47DC-8A9D-2298472A2DA4}" type="datetimeFigureOut">
              <a:rPr lang="ru-RU" smtClean="0"/>
              <a:t>12.04.2014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C89CC-9B95-4375-B7B1-27967768165F}" type="slidenum">
              <a:rPr lang="ru-RU" smtClean="0"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80B82E8-309C-47DC-8A9D-2298472A2DA4}" type="datetimeFigureOut">
              <a:rPr lang="ru-RU" smtClean="0"/>
              <a:t>12.04.2014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CEC89CC-9B95-4375-B7B1-27967768165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DFDD8AA-918D-45AE-87B1-69202453B20E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312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9442" y="836712"/>
            <a:ext cx="7117180" cy="4896544"/>
          </a:xfrm>
        </p:spPr>
        <p:txBody>
          <a:bodyPr/>
          <a:lstStyle/>
          <a:p>
            <a:pPr algn="ctr"/>
            <a:r>
              <a:rPr lang="ru-RU" sz="54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Презентация по ОРКСЭ</a:t>
            </a:r>
            <a:br>
              <a:rPr lang="ru-RU" sz="54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</a:br>
            <a:r>
              <a:rPr lang="ru-RU" sz="54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тема урока «Ответственность»</a:t>
            </a:r>
            <a:br>
              <a:rPr lang="ru-RU" sz="54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</a:b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           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подготовила: учитель начальных классов Твердохлебова О.С</a:t>
            </a:r>
            <a:b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</a:b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           ГБОУ СОШ №947 г Москва</a:t>
            </a:r>
            <a:endParaRPr lang="ru-RU" sz="1800" dirty="0">
              <a:solidFill>
                <a:schemeClr val="accent4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445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400" b="1" dirty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Сегодня на уроке я узнал…….</a:t>
            </a:r>
            <a:br>
              <a:rPr lang="ru-RU" sz="4400" b="1" dirty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</a:br>
            <a:r>
              <a:rPr lang="ru-RU" sz="4400" b="1" dirty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Я думаю, что это мне пригодится для…..</a:t>
            </a:r>
            <a:br>
              <a:rPr lang="ru-RU" sz="4400" b="1" dirty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</a:br>
            <a:r>
              <a:rPr lang="ru-RU" sz="4400" b="1" dirty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Я хочу похвалить за работу на уроке……</a:t>
            </a:r>
            <a:br>
              <a:rPr lang="ru-RU" sz="4400" b="1" dirty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</a:br>
            <a:endParaRPr lang="ru-RU" sz="4400" b="1" dirty="0">
              <a:solidFill>
                <a:schemeClr val="accent4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124744"/>
            <a:ext cx="7515062" cy="3816424"/>
          </a:xfrm>
        </p:spPr>
        <p:txBody>
          <a:bodyPr/>
          <a:lstStyle/>
          <a:p>
            <a:r>
              <a:rPr lang="ru-RU" dirty="0" smtClean="0"/>
              <a:t>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916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640960" cy="6264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426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2690336"/>
            <a:ext cx="756084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48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«Каждый человек несёт ответственность</a:t>
            </a:r>
          </a:p>
          <a:p>
            <a:pPr algn="ctr">
              <a:buNone/>
            </a:pPr>
            <a:r>
              <a:rPr lang="ru-RU" sz="48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 перед всеми людьми за всех людей и за всё»</a:t>
            </a:r>
          </a:p>
          <a:p>
            <a:pPr algn="just">
              <a:buNone/>
            </a:pPr>
            <a:r>
              <a:rPr lang="ru-RU" sz="3600" dirty="0" smtClean="0">
                <a:latin typeface="Monotype Corsiva" pitchFamily="66" charset="0"/>
              </a:rPr>
              <a:t>                                          </a:t>
            </a:r>
            <a:r>
              <a:rPr lang="ru-RU" sz="3600" dirty="0" err="1" smtClean="0">
                <a:latin typeface="Monotype Corsiva" pitchFamily="66" charset="0"/>
              </a:rPr>
              <a:t>Ф.М.Достоевский</a:t>
            </a:r>
            <a:endParaRPr lang="ru-RU" sz="3600" dirty="0"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309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/>
            </a:gs>
            <a:gs pos="50000">
              <a:schemeClr val="bg1"/>
            </a:gs>
            <a:gs pos="100000">
              <a:schemeClr val="accent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уех"/>
          <p:cNvPicPr>
            <a:picLocks noChangeAspect="1" noChangeArrowheads="1"/>
          </p:cNvPicPr>
          <p:nvPr/>
        </p:nvPicPr>
        <p:blipFill>
          <a:blip r:embed="rId2">
            <a:lum bright="-18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3213100"/>
            <a:ext cx="6827838" cy="314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1" name="Picture 5" descr="002088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260350"/>
            <a:ext cx="3671887" cy="266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sobaka_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260350"/>
            <a:ext cx="4176713" cy="277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365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Ответственность</a:t>
            </a:r>
            <a:br>
              <a:rPr lang="ru-RU" b="1" dirty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</a:br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нравственное качество человека, которое позволяет ему задумываться над своими поступками, считаться с другими людьми, быть разумным.</a:t>
            </a:r>
            <a:br>
              <a:rPr lang="ru-RU" b="1" dirty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</a:br>
            <a:endParaRPr lang="ru-RU" b="1" dirty="0">
              <a:solidFill>
                <a:schemeClr val="accent4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90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7125113" cy="1728192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Работа с таблицей.</a:t>
            </a:r>
            <a:b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Определите отношения ответственности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8641"/>
            <a:ext cx="8208912" cy="5904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182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Порядок написания </a:t>
            </a:r>
            <a:r>
              <a:rPr lang="ru-RU" sz="3600" b="1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синквейна</a:t>
            </a:r>
            <a:endParaRPr lang="ru-RU" sz="36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3" y="1412777"/>
            <a:ext cx="7125112" cy="4446022"/>
          </a:xfrm>
        </p:spPr>
        <p:txBody>
          <a:bodyPr/>
          <a:lstStyle/>
          <a:p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Первая строка – одно ключевое слово, определяющее содержание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синквейна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Вторая строка – два прилагательных, характеризующих данное понятие.</a:t>
            </a:r>
          </a:p>
          <a:p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Третья строка – три глагола, показывающих действие понятия.</a:t>
            </a:r>
          </a:p>
          <a:p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Четвертая строка – короткое предложение, в котором автор высказывает свое отношение к кому-то или чему-то.</a:t>
            </a:r>
          </a:p>
          <a:p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Пятая строка – одно слово, обычно существительное, через которое человек выражает свои чувства, ассоциации, связанные с данным понятием.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457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620689"/>
            <a:ext cx="7875102" cy="1656183"/>
          </a:xfrm>
        </p:spPr>
        <p:txBody>
          <a:bodyPr/>
          <a:lstStyle/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        </a:t>
            </a:r>
            <a:r>
              <a:rPr lang="ru-RU" sz="48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1.Ответственность</a:t>
            </a:r>
            <a:endParaRPr lang="ru-RU" sz="48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2276872"/>
            <a:ext cx="8568952" cy="3384376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2.Поступать, думать, выбирать.</a:t>
            </a:r>
          </a:p>
          <a:p>
            <a:r>
              <a:rPr lang="ru-RU" sz="4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3.Ответственность- это обязанности.</a:t>
            </a:r>
          </a:p>
          <a:p>
            <a:r>
              <a:rPr lang="ru-RU" sz="4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4Свобода.</a:t>
            </a:r>
            <a:endParaRPr lang="ru-RU" sz="4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76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600" dirty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Домашнее задание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  <a:t>Составить памятку вместе с родителями </a:t>
            </a:r>
          </a:p>
          <a:p>
            <a:r>
              <a:rPr lang="ru-RU" sz="4800" dirty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  <a:t>«Как научиться быть ответственным»</a:t>
            </a:r>
          </a:p>
          <a:p>
            <a:endParaRPr lang="ru-RU" sz="4800" dirty="0"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161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</TotalTime>
  <Words>134</Words>
  <Application>Microsoft Office PowerPoint</Application>
  <PresentationFormat>Экран (4:3)</PresentationFormat>
  <Paragraphs>21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Spring</vt:lpstr>
      <vt:lpstr>Оформление по умолчанию</vt:lpstr>
      <vt:lpstr>Презентация по ОРКСЭ тема урока «Ответственность»              подготовила: учитель начальных классов Твердохлебова О.С            ГБОУ СОШ №947 г Москва</vt:lpstr>
      <vt:lpstr>Презентация PowerPoint</vt:lpstr>
      <vt:lpstr>Презентация PowerPoint</vt:lpstr>
      <vt:lpstr>Презентация PowerPoint</vt:lpstr>
      <vt:lpstr>Ответственность нравственное качество человека, которое позволяет ему задумываться над своими поступками, считаться с другими людьми, быть разумным. </vt:lpstr>
      <vt:lpstr>Работа с таблицей. Определите отношения ответственности.</vt:lpstr>
      <vt:lpstr>Порядок написания синквейна</vt:lpstr>
      <vt:lpstr>         1.Ответственность</vt:lpstr>
      <vt:lpstr>Домашнее задание</vt:lpstr>
      <vt:lpstr>Сегодня на уроке я узнал……. Я думаю, что это мне пригодится для….. Я хочу похвалить за работу на уроке……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по ОРКСЭ «Ответственность»              подготовила: учитель начальных классов Твердохлебова О.С            ГБОУ СОШ №947 г Москва</dc:title>
  <dc:creator>Сергей</dc:creator>
  <cp:lastModifiedBy>Сергей</cp:lastModifiedBy>
  <cp:revision>10</cp:revision>
  <dcterms:created xsi:type="dcterms:W3CDTF">2014-04-12T13:02:19Z</dcterms:created>
  <dcterms:modified xsi:type="dcterms:W3CDTF">2014-04-12T14:58:33Z</dcterms:modified>
</cp:coreProperties>
</file>