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1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5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3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5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8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7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1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8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8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9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D045-A65A-4178-B2F3-B4AE224C2E1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BCA1C-807D-4D3B-B226-D03FB44F2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0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2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9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0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8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7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85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24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2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0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2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6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8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0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97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4</cp:revision>
  <dcterms:created xsi:type="dcterms:W3CDTF">2014-05-07T18:45:49Z</dcterms:created>
  <dcterms:modified xsi:type="dcterms:W3CDTF">2014-05-07T18:52:33Z</dcterms:modified>
</cp:coreProperties>
</file>