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6" r:id="rId4"/>
    <p:sldId id="267" r:id="rId5"/>
    <p:sldId id="272" r:id="rId6"/>
    <p:sldId id="273" r:id="rId7"/>
    <p:sldId id="274" r:id="rId8"/>
    <p:sldId id="278" r:id="rId9"/>
    <p:sldId id="277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66CCFF"/>
    <a:srgbClr val="33CCFF"/>
    <a:srgbClr val="FFFF99"/>
    <a:srgbClr val="CCECFF"/>
    <a:srgbClr val="F06128"/>
    <a:srgbClr val="F57463"/>
    <a:srgbClr val="4F7C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5F66-3E51-4279-AAAA-433100297E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8A172-C061-46C4-9B9B-92B43555D7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42AB8-C612-45C9-913E-9434B99D91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EB3EB-F735-49E3-84D6-0655B96AE8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EADDA-7071-4EAE-9FC1-AC27B426A0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6C8C2-63DE-411D-B4F5-2D3F9DAE56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8B586-2791-4DAC-845C-C355B8D3D8C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B485E-B331-4A58-A9DE-F032A96570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07AF-CFA8-4A08-A26F-2471A6E081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D5C09-9DFB-4D6F-B4F8-2FCCBA6FD51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E6CC7-4F41-48FB-9EB1-83E50D1250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1C926C-1E85-400B-868E-99E31DBF02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hyperlink" Target="http://store.aerodecor.com.ua/uploads/goods/goods_665_12031359_l.jpg" TargetMode="External"/><Relationship Id="rId7" Type="http://schemas.openxmlformats.org/officeDocument/2006/relationships/image" Target="../media/image1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100000">
              <a:srgbClr val="3399FF">
                <a:gamma/>
                <a:tint val="43922"/>
                <a:invGamma/>
              </a:srgb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16013" y="115888"/>
            <a:ext cx="6294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Имя существительное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0" y="1125538"/>
            <a:ext cx="8743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1. Часть речи, которая обозначает </a:t>
            </a:r>
          </a:p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признак предмета и отвечает </a:t>
            </a:r>
          </a:p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на вопросы КТО? ЧТО?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2997200"/>
            <a:ext cx="83550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2. Часть речи, которая отвечает </a:t>
            </a:r>
          </a:p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на вопросы КТО? ЧТО?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4437063"/>
            <a:ext cx="8743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3. Часть речи, которая обозначает </a:t>
            </a:r>
          </a:p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предмет и отвечает на вопросы </a:t>
            </a:r>
          </a:p>
          <a:p>
            <a:r>
              <a:rPr lang="ru-RU" sz="36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КТО? ЧТО?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2" grpId="1"/>
      <p:bldP spid="14343" grpId="0"/>
      <p:bldP spid="14343" grpId="1"/>
      <p:bldP spid="143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1871663" cy="1871662"/>
          </a:xfrm>
          <a:prstGeom prst="rect">
            <a:avLst/>
          </a:prstGeom>
          <a:noFill/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10096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14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имя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2339975" cy="9382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существительное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5148263" y="1627188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2659561">
            <a:off x="5148263" y="1700213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/>
          <p:cNvSpPr>
            <a:spLocks noChangeArrowheads="1"/>
          </p:cNvSpPr>
          <p:nvPr/>
        </p:nvSpPr>
        <p:spPr bwMode="auto">
          <a:xfrm>
            <a:off x="5940425" y="1268413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2659561">
            <a:off x="5940425" y="1341438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>
            <a:off x="5651500" y="549275"/>
            <a:ext cx="720725" cy="7921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AutoShape 15"/>
          <p:cNvSpPr>
            <a:spLocks noChangeArrowheads="1"/>
          </p:cNvSpPr>
          <p:nvPr/>
        </p:nvSpPr>
        <p:spPr bwMode="auto">
          <a:xfrm rot="2659561">
            <a:off x="5651500" y="549275"/>
            <a:ext cx="720725" cy="7921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AutoShape 16"/>
          <p:cNvSpPr>
            <a:spLocks noChangeArrowheads="1"/>
          </p:cNvSpPr>
          <p:nvPr/>
        </p:nvSpPr>
        <p:spPr bwMode="auto">
          <a:xfrm>
            <a:off x="6948488" y="1557338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AutoShape 17"/>
          <p:cNvSpPr>
            <a:spLocks noChangeArrowheads="1"/>
          </p:cNvSpPr>
          <p:nvPr/>
        </p:nvSpPr>
        <p:spPr bwMode="auto">
          <a:xfrm rot="2659561">
            <a:off x="6948488" y="1557338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AutoShape 18"/>
          <p:cNvSpPr>
            <a:spLocks noChangeArrowheads="1"/>
          </p:cNvSpPr>
          <p:nvPr/>
        </p:nvSpPr>
        <p:spPr bwMode="auto">
          <a:xfrm>
            <a:off x="6804025" y="836613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AutoShape 19"/>
          <p:cNvSpPr>
            <a:spLocks noChangeArrowheads="1"/>
          </p:cNvSpPr>
          <p:nvPr/>
        </p:nvSpPr>
        <p:spPr bwMode="auto">
          <a:xfrm rot="2659561">
            <a:off x="6804025" y="836613"/>
            <a:ext cx="720725" cy="792162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AutoShape 20"/>
          <p:cNvSpPr>
            <a:spLocks noChangeArrowheads="1"/>
          </p:cNvSpPr>
          <p:nvPr/>
        </p:nvSpPr>
        <p:spPr bwMode="auto">
          <a:xfrm>
            <a:off x="6372225" y="2133600"/>
            <a:ext cx="720725" cy="7921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AutoShape 21"/>
          <p:cNvSpPr>
            <a:spLocks noChangeArrowheads="1"/>
          </p:cNvSpPr>
          <p:nvPr/>
        </p:nvSpPr>
        <p:spPr bwMode="auto">
          <a:xfrm rot="2659561">
            <a:off x="6372225" y="2133600"/>
            <a:ext cx="720725" cy="792163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AutoShape 22"/>
          <p:cNvSpPr>
            <a:spLocks noChangeArrowheads="1"/>
          </p:cNvSpPr>
          <p:nvPr/>
        </p:nvSpPr>
        <p:spPr bwMode="auto">
          <a:xfrm>
            <a:off x="971550" y="2924175"/>
            <a:ext cx="1008063" cy="122555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AutoShape 23"/>
          <p:cNvSpPr>
            <a:spLocks noChangeArrowheads="1"/>
          </p:cNvSpPr>
          <p:nvPr/>
        </p:nvSpPr>
        <p:spPr bwMode="auto">
          <a:xfrm rot="2659561">
            <a:off x="971550" y="2781300"/>
            <a:ext cx="1011238" cy="1628775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131 из 12929"/>
          <p:cNvPicPr>
            <a:picLocks noChangeAspect="1" noChangeArrowheads="1"/>
          </p:cNvPicPr>
          <p:nvPr/>
        </p:nvPicPr>
        <p:blipFill>
          <a:blip r:embed="rId2" cstate="print">
            <a:lum bright="24000" contrast="12000"/>
          </a:blip>
          <a:srcRect b="42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7" name="WordArt 3"/>
          <p:cNvSpPr>
            <a:spLocks noChangeArrowheads="1" noChangeShapeType="1" noTextEdit="1"/>
          </p:cNvSpPr>
          <p:nvPr/>
        </p:nvSpPr>
        <p:spPr bwMode="auto">
          <a:xfrm>
            <a:off x="250825" y="115888"/>
            <a:ext cx="8280400" cy="1323975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Имя существительное обозначает </a:t>
            </a:r>
          </a:p>
        </p:txBody>
      </p:sp>
      <p:sp>
        <p:nvSpPr>
          <p:cNvPr id="16391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276600" y="1268413"/>
            <a:ext cx="381000" cy="5589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1.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2.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3.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4.</a:t>
            </a:r>
          </a:p>
          <a:p>
            <a:pPr algn="ctr"/>
            <a:r>
              <a:rPr lang="ru-RU" sz="36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5.</a:t>
            </a:r>
          </a:p>
        </p:txBody>
      </p:sp>
      <p:pic>
        <p:nvPicPr>
          <p:cNvPr id="16392" name="Picture 8" descr="MMj0284144000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57305">
            <a:off x="4341812" y="1066801"/>
            <a:ext cx="963613" cy="1223962"/>
          </a:xfrm>
          <a:prstGeom prst="rect">
            <a:avLst/>
          </a:prstGeom>
          <a:noFill/>
        </p:spPr>
      </p:pic>
      <p:pic>
        <p:nvPicPr>
          <p:cNvPr id="16393" name="Picture 9" descr="MMj0303367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420938"/>
            <a:ext cx="863600" cy="825500"/>
          </a:xfrm>
          <a:prstGeom prst="rect">
            <a:avLst/>
          </a:prstGeom>
          <a:noFill/>
        </p:spPr>
      </p:pic>
      <p:pic>
        <p:nvPicPr>
          <p:cNvPr id="16394" name="Picture 10" descr="MMj02828610000[1]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3573463"/>
            <a:ext cx="1081087" cy="847725"/>
          </a:xfrm>
          <a:prstGeom prst="rect">
            <a:avLst/>
          </a:prstGeom>
          <a:noFill/>
        </p:spPr>
      </p:pic>
      <p:pic>
        <p:nvPicPr>
          <p:cNvPr id="16395" name="Picture 11" descr="MMj02346770000[1]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6100" y="4724400"/>
            <a:ext cx="869950" cy="884238"/>
          </a:xfrm>
          <a:prstGeom prst="rect">
            <a:avLst/>
          </a:prstGeom>
          <a:noFill/>
        </p:spPr>
      </p:pic>
      <p:pic>
        <p:nvPicPr>
          <p:cNvPr id="16396" name="Picture 12" descr="И в космосе вместе"/>
          <p:cNvPicPr>
            <a:picLocks noChangeAspect="1" noChangeArrowheads="1"/>
          </p:cNvPicPr>
          <p:nvPr/>
        </p:nvPicPr>
        <p:blipFill>
          <a:blip r:embed="rId7" cstate="print">
            <a:lum bright="48000" contrast="54000"/>
          </a:blip>
          <a:srcRect t="35278"/>
          <a:stretch>
            <a:fillRect/>
          </a:stretch>
        </p:blipFill>
        <p:spPr bwMode="auto">
          <a:xfrm>
            <a:off x="4211638" y="5734050"/>
            <a:ext cx="1512887" cy="102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 t="27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Картинка 70 из 118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514" t="11806" r="31120" b="15321"/>
          <a:stretch>
            <a:fillRect/>
          </a:stretch>
        </p:blipFill>
        <p:spPr bwMode="auto">
          <a:xfrm>
            <a:off x="1042988" y="4941888"/>
            <a:ext cx="857250" cy="1585912"/>
          </a:xfrm>
          <a:prstGeom prst="rect">
            <a:avLst/>
          </a:prstGeom>
          <a:noFill/>
        </p:spPr>
      </p:pic>
      <p:pic>
        <p:nvPicPr>
          <p:cNvPr id="17415" name="Picture 7" descr="Картинка 222 из 118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AEBF0"/>
              </a:clrFrom>
              <a:clrTo>
                <a:srgbClr val="EAEBF0">
                  <a:alpha val="0"/>
                </a:srgbClr>
              </a:clrTo>
            </a:clrChange>
          </a:blip>
          <a:srcRect l="16852" r="21313"/>
          <a:stretch>
            <a:fillRect/>
          </a:stretch>
        </p:blipFill>
        <p:spPr bwMode="auto">
          <a:xfrm>
            <a:off x="7559675" y="4943475"/>
            <a:ext cx="1584325" cy="1914525"/>
          </a:xfrm>
          <a:prstGeom prst="rect">
            <a:avLst/>
          </a:prstGeom>
          <a:noFill/>
        </p:spPr>
      </p:pic>
      <p:pic>
        <p:nvPicPr>
          <p:cNvPr id="17416" name="Picture 8" descr="Картинка 223 из 118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6" r="60509"/>
          <a:stretch>
            <a:fillRect/>
          </a:stretch>
        </p:blipFill>
        <p:spPr bwMode="auto">
          <a:xfrm>
            <a:off x="6877050" y="836613"/>
            <a:ext cx="1223963" cy="2743200"/>
          </a:xfrm>
          <a:prstGeom prst="rect">
            <a:avLst/>
          </a:prstGeom>
          <a:noFill/>
        </p:spPr>
      </p:pic>
      <p:pic>
        <p:nvPicPr>
          <p:cNvPr id="17417" name="Picture 9" descr="MCj0428391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68863"/>
            <a:ext cx="714375" cy="1022350"/>
          </a:xfrm>
          <a:prstGeom prst="rect">
            <a:avLst/>
          </a:prstGeom>
          <a:noFill/>
        </p:spPr>
      </p:pic>
      <p:pic>
        <p:nvPicPr>
          <p:cNvPr id="17418" name="Picture 10" descr="MCj0428389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21804606">
            <a:off x="4572000" y="4508500"/>
            <a:ext cx="1450975" cy="1512888"/>
          </a:xfrm>
          <a:prstGeom prst="rect">
            <a:avLst/>
          </a:prstGeom>
          <a:noFill/>
        </p:spPr>
      </p:pic>
      <p:pic>
        <p:nvPicPr>
          <p:cNvPr id="17419" name="Picture 11" descr="Картинка 66 из 1181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6000"/>
          </a:blip>
          <a:srcRect t="9866" r="11168" b="13120"/>
          <a:stretch>
            <a:fillRect/>
          </a:stretch>
        </p:blipFill>
        <p:spPr bwMode="auto">
          <a:xfrm>
            <a:off x="2555875" y="4506913"/>
            <a:ext cx="1944688" cy="1943100"/>
          </a:xfrm>
          <a:prstGeom prst="rect">
            <a:avLst/>
          </a:prstGeom>
          <a:noFill/>
        </p:spPr>
      </p:pic>
      <p:pic>
        <p:nvPicPr>
          <p:cNvPr id="17420" name="Picture 12" descr="Картинка 223 из 118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6" r="60509"/>
          <a:stretch>
            <a:fillRect/>
          </a:stretch>
        </p:blipFill>
        <p:spPr bwMode="auto">
          <a:xfrm>
            <a:off x="7812088" y="2060575"/>
            <a:ext cx="581025" cy="1303338"/>
          </a:xfrm>
          <a:prstGeom prst="rect">
            <a:avLst/>
          </a:prstGeom>
          <a:noFill/>
        </p:spPr>
      </p:pic>
      <p:pic>
        <p:nvPicPr>
          <p:cNvPr id="17421" name="Picture 13" descr="Картинка 223 из 118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6" r="60509"/>
          <a:stretch>
            <a:fillRect/>
          </a:stretch>
        </p:blipFill>
        <p:spPr bwMode="auto">
          <a:xfrm>
            <a:off x="6372225" y="2276475"/>
            <a:ext cx="806450" cy="1806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2" descr="2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1871663" cy="1871662"/>
          </a:xfrm>
          <a:prstGeom prst="rect">
            <a:avLst/>
          </a:prstGeom>
          <a:noFill/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10096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14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имя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2339975" cy="9382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существительное</a:t>
            </a:r>
          </a:p>
        </p:txBody>
      </p:sp>
      <p:pic>
        <p:nvPicPr>
          <p:cNvPr id="18441" name="Picture 9" descr="j04298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8731">
            <a:off x="1512888" y="2565400"/>
            <a:ext cx="1362075" cy="1444625"/>
          </a:xfrm>
          <a:prstGeom prst="rect">
            <a:avLst/>
          </a:prstGeom>
          <a:noFill/>
        </p:spPr>
      </p:pic>
      <p:pic>
        <p:nvPicPr>
          <p:cNvPr id="18442" name="Picture 10" descr="j04298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499539">
            <a:off x="288925" y="2565400"/>
            <a:ext cx="1362075" cy="1444625"/>
          </a:xfrm>
          <a:prstGeom prst="rect">
            <a:avLst/>
          </a:prstGeom>
          <a:noFill/>
        </p:spPr>
      </p:pic>
      <p:sp>
        <p:nvSpPr>
          <p:cNvPr id="18443" name="WordArt 11"/>
          <p:cNvSpPr>
            <a:spLocks noChangeArrowheads="1" noChangeShapeType="1" noTextEdit="1"/>
          </p:cNvSpPr>
          <p:nvPr/>
        </p:nvSpPr>
        <p:spPr bwMode="auto">
          <a:xfrm rot="1216130">
            <a:off x="0" y="3644900"/>
            <a:ext cx="1512888" cy="360363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Собственное</a:t>
            </a: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 rot="-1289376">
            <a:off x="1649413" y="3546475"/>
            <a:ext cx="1728787" cy="4318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Нарицательное</a:t>
            </a:r>
          </a:p>
        </p:txBody>
      </p:sp>
      <p:sp>
        <p:nvSpPr>
          <p:cNvPr id="18446" name="WordArt 14"/>
          <p:cNvSpPr>
            <a:spLocks noChangeArrowheads="1" noChangeShapeType="1" noTextEdit="1"/>
          </p:cNvSpPr>
          <p:nvPr/>
        </p:nvSpPr>
        <p:spPr bwMode="auto">
          <a:xfrm>
            <a:off x="4572000" y="5516563"/>
            <a:ext cx="2916238" cy="938212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созвездия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18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0" grpId="0" animBg="1"/>
      <p:bldP spid="18443" grpId="0" animBg="1"/>
      <p:bldP spid="18444" grpId="0" animBg="1"/>
      <p:bldP spid="184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lum bright="-42000" contrast="6000"/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 descr="Векторный клипарт: созвездие Павлин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291973"/>
              </a:clrFrom>
              <a:clrTo>
                <a:srgbClr val="291973">
                  <a:alpha val="0"/>
                </a:srgbClr>
              </a:clrTo>
            </a:clrChange>
            <a:lum bright="-18000" contrast="84000"/>
          </a:blip>
          <a:srcRect l="2414" t="3406" r="2362" b="3860"/>
          <a:stretch>
            <a:fillRect/>
          </a:stretch>
        </p:blipFill>
        <p:spPr bwMode="auto">
          <a:xfrm>
            <a:off x="539750" y="620713"/>
            <a:ext cx="3168650" cy="2257425"/>
          </a:xfrm>
          <a:prstGeom prst="rect">
            <a:avLst/>
          </a:prstGeom>
          <a:noFill/>
        </p:spPr>
      </p:pic>
      <p:pic>
        <p:nvPicPr>
          <p:cNvPr id="23559" name="Picture 7" descr="Векторный клипарт: созвездие Дельфин"/>
          <p:cNvPicPr>
            <a:picLocks noChangeAspect="1" noChangeArrowheads="1"/>
          </p:cNvPicPr>
          <p:nvPr/>
        </p:nvPicPr>
        <p:blipFill>
          <a:blip r:embed="rId4" cstate="print">
            <a:lum contrast="54000"/>
          </a:blip>
          <a:srcRect l="2756" t="2756" r="5573" b="2817"/>
          <a:stretch>
            <a:fillRect/>
          </a:stretch>
        </p:blipFill>
        <p:spPr bwMode="auto">
          <a:xfrm>
            <a:off x="5148263" y="476250"/>
            <a:ext cx="2376487" cy="2447925"/>
          </a:xfrm>
          <a:prstGeom prst="rect">
            <a:avLst/>
          </a:prstGeom>
          <a:noFill/>
        </p:spPr>
      </p:pic>
      <p:pic>
        <p:nvPicPr>
          <p:cNvPr id="23560" name="Picture 8" descr="Картинка 3 из 300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3716338"/>
            <a:ext cx="2951162" cy="2265362"/>
          </a:xfrm>
          <a:prstGeom prst="rect">
            <a:avLst/>
          </a:prstGeom>
          <a:noFill/>
        </p:spPr>
      </p:pic>
      <p:pic>
        <p:nvPicPr>
          <p:cNvPr id="23561" name="Picture 9" descr="Картинка 18 из 44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3500438"/>
            <a:ext cx="2541588" cy="252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2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1871663" cy="1871662"/>
          </a:xfrm>
          <a:prstGeom prst="rect">
            <a:avLst/>
          </a:prstGeom>
          <a:noFill/>
        </p:spPr>
      </p:pic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10096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14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имя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2339975" cy="9382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существительное</a:t>
            </a:r>
          </a:p>
        </p:txBody>
      </p:sp>
      <p:pic>
        <p:nvPicPr>
          <p:cNvPr id="24589" name="Picture 13" descr="MCj023217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349500"/>
            <a:ext cx="2735263" cy="2728913"/>
          </a:xfrm>
          <a:prstGeom prst="rect">
            <a:avLst/>
          </a:prstGeom>
          <a:noFill/>
        </p:spPr>
      </p:pic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4716463" y="1773238"/>
            <a:ext cx="1008062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он</a:t>
            </a:r>
          </a:p>
        </p:txBody>
      </p:sp>
      <p:sp>
        <p:nvSpPr>
          <p:cNvPr id="24593" name="WordArt 17"/>
          <p:cNvSpPr>
            <a:spLocks noChangeArrowheads="1" noChangeShapeType="1" noTextEdit="1"/>
          </p:cNvSpPr>
          <p:nvPr/>
        </p:nvSpPr>
        <p:spPr bwMode="auto">
          <a:xfrm>
            <a:off x="2843213" y="3644900"/>
            <a:ext cx="1008062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она</a:t>
            </a: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5795963" y="4005263"/>
            <a:ext cx="1008062" cy="6477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2000" b="1" kern="10">
                <a:ln w="12700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оно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1" grpId="0" animBg="1"/>
      <p:bldP spid="24592" grpId="0" animBg="1"/>
      <p:bldP spid="24593" grpId="0" animBg="1"/>
      <p:bldP spid="245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2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1871663" cy="1871662"/>
          </a:xfrm>
          <a:prstGeom prst="rect">
            <a:avLst/>
          </a:prstGeom>
          <a:noFill/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10096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14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имя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2339975" cy="9382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существительное</a:t>
            </a:r>
          </a:p>
        </p:txBody>
      </p:sp>
      <p:pic>
        <p:nvPicPr>
          <p:cNvPr id="25611" name="Picture 11" descr="MCj04079000000[1]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/>
          <a:stretch>
            <a:fillRect/>
          </a:stretch>
        </p:blipFill>
        <p:spPr bwMode="auto">
          <a:xfrm rot="-1554559">
            <a:off x="2555875" y="2781300"/>
            <a:ext cx="1771650" cy="1841500"/>
          </a:xfrm>
          <a:prstGeom prst="rect">
            <a:avLst/>
          </a:prstGeom>
          <a:noFill/>
        </p:spPr>
      </p:pic>
      <p:pic>
        <p:nvPicPr>
          <p:cNvPr id="25614" name="Picture 14" descr="MCj023217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636838"/>
            <a:ext cx="2022475" cy="2017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  <p:bldP spid="256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66CCFF">
                <a:gamma/>
                <a:tint val="3372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9" descr="Картинка 9 из 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260350"/>
            <a:ext cx="4321175" cy="265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8" descr="Картинка 18 из 13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141663"/>
            <a:ext cx="2562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 descr="Картинка 9 из 26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3068638"/>
            <a:ext cx="256540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2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venu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8913"/>
            <a:ext cx="1871663" cy="1871662"/>
          </a:xfrm>
          <a:prstGeom prst="rect">
            <a:avLst/>
          </a:prstGeom>
          <a:noFill/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1009650" cy="3587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ru-RU" sz="1400" b="1" kern="10">
                <a:ln w="254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имя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2339975" cy="9382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b="1" kern="10">
                <a:ln w="222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entury Gothic"/>
              </a:rPr>
              <a:t>существительное</a:t>
            </a:r>
          </a:p>
        </p:txBody>
      </p:sp>
      <p:pic>
        <p:nvPicPr>
          <p:cNvPr id="28678" name="Picture 6" descr="MCj023218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117162">
            <a:off x="1258888" y="2852738"/>
            <a:ext cx="1874837" cy="1782762"/>
          </a:xfrm>
          <a:prstGeom prst="rect">
            <a:avLst/>
          </a:prstGeom>
          <a:noFill/>
        </p:spPr>
      </p:pic>
      <p:pic>
        <p:nvPicPr>
          <p:cNvPr id="28679" name="Picture 7" descr="MCj0232180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844675"/>
            <a:ext cx="1874837" cy="1782763"/>
          </a:xfrm>
          <a:prstGeom prst="rect">
            <a:avLst/>
          </a:prstGeom>
          <a:noFill/>
        </p:spPr>
      </p:pic>
      <p:pic>
        <p:nvPicPr>
          <p:cNvPr id="28680" name="Picture 8" descr="MCj0232180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627143">
            <a:off x="5508625" y="2781300"/>
            <a:ext cx="1874838" cy="1782763"/>
          </a:xfrm>
          <a:prstGeom prst="rect">
            <a:avLst/>
          </a:prstGeom>
          <a:noFill/>
        </p:spPr>
      </p:pic>
      <p:sp>
        <p:nvSpPr>
          <p:cNvPr id="28681" name="WordArt 9"/>
          <p:cNvSpPr>
            <a:spLocks noChangeArrowheads="1" noChangeShapeType="1" noTextEdit="1"/>
          </p:cNvSpPr>
          <p:nvPr/>
        </p:nvSpPr>
        <p:spPr bwMode="auto">
          <a:xfrm>
            <a:off x="2051050" y="4652963"/>
            <a:ext cx="288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8682" name="WordArt 10"/>
          <p:cNvSpPr>
            <a:spLocks noChangeArrowheads="1" noChangeShapeType="1" noTextEdit="1"/>
          </p:cNvSpPr>
          <p:nvPr/>
        </p:nvSpPr>
        <p:spPr bwMode="auto">
          <a:xfrm>
            <a:off x="6443663" y="4581525"/>
            <a:ext cx="288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8683" name="WordArt 11"/>
          <p:cNvSpPr>
            <a:spLocks noChangeArrowheads="1" noChangeShapeType="1" noTextEdit="1"/>
          </p:cNvSpPr>
          <p:nvPr/>
        </p:nvSpPr>
        <p:spPr bwMode="auto">
          <a:xfrm>
            <a:off x="4140200" y="1341438"/>
            <a:ext cx="2889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069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CC99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81" grpId="0" animBg="1"/>
      <p:bldP spid="28682" grpId="0" animBg="1"/>
      <p:bldP spid="2868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80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Ломайчикова</cp:lastModifiedBy>
  <cp:revision>10</cp:revision>
  <dcterms:created xsi:type="dcterms:W3CDTF">2008-11-21T10:11:09Z</dcterms:created>
  <dcterms:modified xsi:type="dcterms:W3CDTF">2014-09-11T13:24:15Z</dcterms:modified>
</cp:coreProperties>
</file>